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8" r:id="rId2"/>
    <p:sldId id="269" r:id="rId3"/>
    <p:sldId id="270" r:id="rId4"/>
    <p:sldId id="271" r:id="rId5"/>
  </p:sldIdLst>
  <p:sldSz cx="9144000" cy="6858000" type="screen4x3"/>
  <p:notesSz cx="6858000" cy="9144000"/>
  <p:custDataLst>
    <p:tags r:id="rId8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1" autoAdjust="0"/>
    <p:restoredTop sz="94660"/>
  </p:normalViewPr>
  <p:slideViewPr>
    <p:cSldViewPr>
      <p:cViewPr varScale="1">
        <p:scale>
          <a:sx n="92" d="100"/>
          <a:sy n="92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E7D018D-748F-47BF-843A-40349A141CAC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04AC5213-BACC-41AB-9B61-B40CF6C529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94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3E9B8FB-2ABD-42C9-A6DA-A6789EAF441D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E2A7042-DEED-4AA1-9E89-4A16B25725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8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>
              <a:buFontTx/>
              <a:buNone/>
              <a:defRPr lang="en-US" sz="4800" baseline="0" dirty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date or details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>
              <a:buFontTx/>
              <a:buNone/>
              <a:defRPr sz="2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Portrait with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andscape with 3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>
              <a:buFontTx/>
              <a:buNone/>
              <a:defRPr sz="2400" i="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 to add full page picture</a:t>
            </a:r>
            <a:endParaRPr lang="en-US" i="0" baseline="0" dirty="0" smtClean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>
              <a:buFontTx/>
              <a:buNone/>
              <a:defRPr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>
              <a:buFontTx/>
              <a:buNone/>
              <a:defRPr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7/11/2012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0406"/>
            <a:ext cx="6858000" cy="5143500"/>
          </a:xfrm>
        </p:spPr>
      </p:pic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800" dirty="0" err="1" smtClean="0"/>
              <a:t>Windyridge</a:t>
            </a:r>
            <a:r>
              <a:rPr lang="en-US" sz="4800" dirty="0" smtClean="0"/>
              <a:t> School Canteen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Monday – Scampi</a:t>
            </a:r>
            <a:r>
              <a:rPr lang="en-US" dirty="0" smtClean="0"/>
              <a:t> and 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887327"/>
      </p:ext>
    </p:extLst>
  </p:cSld>
  <p:clrMapOvr>
    <a:masterClrMapping/>
  </p:clrMapOvr>
  <p:transition spd="slow" advTm="5000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0406"/>
            <a:ext cx="6858000" cy="5143500"/>
          </a:xfrm>
        </p:spPr>
      </p:pic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800" dirty="0" err="1" smtClean="0"/>
              <a:t>Windyridge</a:t>
            </a:r>
            <a:r>
              <a:rPr lang="en-US" sz="4800" dirty="0" smtClean="0"/>
              <a:t> School Canteen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Monday – Prawn pasta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63239"/>
      </p:ext>
    </p:extLst>
  </p:cSld>
  <p:clrMapOvr>
    <a:masterClrMapping/>
  </p:clrMapOvr>
  <p:transition spd="slow" advTm="5000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0406"/>
            <a:ext cx="6858000" cy="5143500"/>
          </a:xfrm>
        </p:spPr>
      </p:pic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800" dirty="0" err="1" smtClean="0"/>
              <a:t>Windyridge</a:t>
            </a:r>
            <a:r>
              <a:rPr lang="en-US" sz="4800" dirty="0" smtClean="0"/>
              <a:t> School Canteen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Monday – Homemade cookies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202546"/>
      </p:ext>
    </p:extLst>
  </p:cSld>
  <p:clrMapOvr>
    <a:masterClrMapping/>
  </p:clrMapOvr>
  <p:transition spd="slow" advTm="5000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0406"/>
            <a:ext cx="6858000" cy="5143500"/>
          </a:xfrm>
        </p:spPr>
      </p:pic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800" dirty="0" err="1" smtClean="0"/>
              <a:t>Windyridge</a:t>
            </a:r>
            <a:r>
              <a:rPr lang="en-US" sz="4800" dirty="0" smtClean="0"/>
              <a:t> School Canteen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Monday – Apples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82191"/>
      </p:ext>
    </p:extLst>
  </p:cSld>
  <p:clrMapOvr>
    <a:masterClrMapping/>
  </p:clrMapOvr>
  <p:transition spd="slow" advTm="5000">
    <p:wheel spokes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08359ffaa57ce4dc32917f65568dbf13bc5e9"/>
</p:tagLst>
</file>

<file path=ppt/theme/theme1.xml><?xml version="1.0" encoding="utf-8"?>
<a:theme xmlns:a="http://schemas.openxmlformats.org/drawingml/2006/main" name="Contemporary Photo 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32</Words>
  <Application>Microsoft Office PowerPoint</Application>
  <PresentationFormat>On-screen Show (4:3)</PresentationFormat>
  <Paragraphs>12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Contemporary Photo Album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2012-07-11T13:12:10Z</dcterms:created>
  <dcterms:modified xsi:type="dcterms:W3CDTF">2012-07-11T14:19:07Z</dcterms:modified>
</cp:coreProperties>
</file>