
<file path=[Content_Types].xml><?xml version="1.0" encoding="utf-8"?>
<Types xmlns="http://schemas.openxmlformats.org/package/2006/content-types">
  <Default Extension="rels" ContentType="application/vnd.openxmlformats-package.relationships+xml"/>
  <Default Extension="png" ContentType="image/png"/>
  <Default Extension="jpeg" ContentType="image/jpeg"/>
  <Override PartName="/docProps/app.xml" ContentType="application/vnd.openxmlformats-officedocument.extended-properties+xml"/>
  <Override PartName="/docProps/core.xml" ContentType="application/vnd.openxmlformats-package.core-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Spire.Presentation for .NET 2.6.39.11040-->
<p:presentation xmlns:a="http://schemas.openxmlformats.org/drawingml/2006/main" xmlns:r="http://schemas.openxmlformats.org/officeDocument/2006/relationships" xmlns:p="http://schemas.openxmlformats.org/presentationml/2006/main" saveSubsetFonts="1">
  <p:sldMasterIdLst>
    <p:sldMasterId r:id="rId1" id="2147483660"/>
  </p:sldMasterIdLst>
  <p:notesMasterIdLst>
    <p:notesMasterId r:id="rId8"/>
  </p:notesMasterIdLst>
  <p:handoutMasterIdLst>
    <p:handoutMasterId r:id="rId9"/>
  </p:handoutMasterIdLst>
  <p:sldIdLst>
    <p:sldId r:id="rId2" id="256"/>
    <p:sldId r:id="rId3" id="257"/>
    <p:sldId r:id="rId4" id="278"/>
    <p:sldId r:id="rId5" id="279"/>
    <p:sldId r:id="rId6" id="271"/>
    <p:sldId r:id="rId7" id="263"/>
  </p:sldIdLst>
  <p:sldSz cx="12192000" cy="6858000"/>
  <p:notesSz cx="6858000" cy="9144000"/>
  <p:custDataLst>
    <p:tags r:id="rId1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2D200454-40CA-4A62-9FC3-DE9A4176ACB9}">
      <p15:notesGuideLst xmlns:p15="http://schemas.microsoft.com/office/powerpoint/2012/main"/>
    </p:ext>
    <p:ext uri="{521415D9-36F7-43E2-AB2F-B90AF26B5E84}">
      <p14:sectionLst xmlns:p14="http://schemas.microsoft.com/office/powerpoint/2010/main">
        <p14:section name="Welcome" id="{E75E278A-FF0E-49A4-B170-79828D63BBAD}">
          <p14:sldIdLst>
            <p14:sldId id="256"/>
          </p14:sldIdLst>
        </p14:section>
        <p14:section name="Design, Annotate, Work Together, Tell Me" id="{B9B51309-D148-4332-87C2-07BE32FBCA3B}">
          <p14:sldIdLst>
            <p14:sldId id="257"/>
            <p14:sldId id="278"/>
            <p14:sldId id="279"/>
            <p14:sldId id="271"/>
          </p14:sldIdLst>
        </p14:section>
        <p14:section name="Learn More" id="{2CC34DB2-6590-42C0-AD4B-A04C6060184E}">
          <p14:sldIdLst>
            <p14:sldId id="263"/>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p="http://schemas.openxmlformats.org/presentationml/2006/main">
  <p:cmAuthor id="2" name="Author" initials="A" lastIdx="0" clrIdx="1"/>
</p:cmAuthorLst>
</file>

<file path=ppt/presProps.xml><?xml version="1.0" encoding="utf-8"?>
<p:presentationPr xmlns:r="http://schemas.openxmlformats.org/officeDocument/2006/relationships" xmlns:a="http://schemas.openxmlformats.org/drawingml/2006/main" xmlns:p="http://schemas.openxmlformats.org/presentationml/2006/main">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04040"/>
    <a:srgbClr val="D24726"/>
    <a:srgbClr val="FF9B45"/>
    <a:srgbClr val="DD462F"/>
    <a:srgbClr val="F8CFB6"/>
    <a:srgbClr val="F8CAB6"/>
    <a:srgbClr val="923922"/>
    <a:srgbClr val="F5F5F5"/>
    <a:srgbClr val="F2F2F2"/>
    <a:srgbClr val="D2B4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280" autoAdjust="0"/>
  </p:normalViewPr>
  <p:slideViewPr>
    <p:cSldViewPr snapToGrid="0">
      <p:cViewPr varScale="1">
        <p:scale>
          <a:sx n="110" d="100"/>
          <a:sy n="110" d="100"/>
        </p:scale>
        <p:origin x="576" y="114"/>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55" d="100"/>
          <a:sy n="55" d="100"/>
        </p:scale>
        <p:origin x="2880" y="84"/>
      </p:cViewPr>
      <p:guideLst/>
    </p:cSldViewPr>
  </p:notesViewPr>
  <p:gridSpacing cx="72008" cy="72008"/>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commentAuthors" Target="commentAuthors.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heme" Target="theme/theme2.xml" /><Relationship Id="rId14" Type="http://schemas.openxmlformats.org/officeDocument/2006/relationships/tableStyles" Target="tableStyles.xml" /><Relationship Id="rId15" Type="http://schemas.openxmlformats.org/officeDocument/2006/relationships/tags" Target="tags/tag1.xml" /><Relationship Id="rId2" Type="http://schemas.openxmlformats.org/officeDocument/2006/relationships/slide" Target="slides/slide1.xml" /><Relationship Id="rId3" Type="http://schemas.openxmlformats.org/officeDocument/2006/relationships/slide" Target="slides/slide2.xml" /><Relationship Id="rId4" Type="http://schemas.openxmlformats.org/officeDocument/2006/relationships/slide" Target="slides/slide3.xml" /><Relationship Id="rId5" Type="http://schemas.openxmlformats.org/officeDocument/2006/relationships/slide" Target="slides/slide4.xml" /><Relationship Id="rId6" Type="http://schemas.openxmlformats.org/officeDocument/2006/relationships/slide" Target="slides/slide5.xml" /><Relationship Id="rId7" Type="http://schemas.openxmlformats.org/officeDocument/2006/relationships/slide" Target="slides/slide6.xml" /><Relationship Id="rId8" Type="http://schemas.openxmlformats.org/officeDocument/2006/relationships/notesMaster" Target="notesMasters/notesMaster1.xml" /><Relationship Id="rId9" Type="http://schemas.openxmlformats.org/officeDocument/2006/relationships/handoutMaster" Target="handoutMasters/handoutMaster1.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name="">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p:spPr>
        <p:txBody>
          <a:bodyPr vert="horz" lIns="91440" tIns="45720" rIns="91440" bIns="45720" rtlCol="0"/>
          <a:lstStyle>
            <a:lvl1pPr algn="r">
              <a:defRPr sz="1200"/>
            </a:lvl1pPr>
          </a:lstStyle>
          <a:p>
            <a:fld id="{80680FBE-A8DF-4758-9AC4-3A9E1039168F}" type="datetimeFigureOut">
              <a:rPr lang="en-US" smtClean="0"/>
              <a:t>10/10/2016</a:t>
            </a:fld>
            <a:endParaRPr lang="en-US"/>
          </a:p>
        </p:txBody>
      </p:sp>
      <p:sp>
        <p:nvSpPr>
          <p:cNvPr id="4" name="Footer Placeholder 3"/>
          <p:cNvSpPr>
            <a:spLocks noGrp="1"/>
          </p:cNvSpPr>
          <p:nvPr>
            <p:ph type="ftr" sz="quarter" idx="2"/>
          </p:nvPr>
        </p:nvSpPr>
        <p:spPr>
          <a:xfrm>
            <a:off x="0" y="8685213"/>
            <a:ext cx="2971800" cy="458787"/>
          </a:xfrm>
          <a:prstGeom prst="rect"/>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p:spPr>
        <p:txBody>
          <a:bodyPr vert="horz" lIns="91440" tIns="45720" rIns="91440" bIns="45720" rtlCol="0" anchor="b"/>
          <a:lstStyle>
            <a:lvl1pPr algn="r">
              <a:defRPr sz="1200"/>
            </a:lvl1pPr>
          </a:lstStyle>
          <a:p>
            <a:fld id="{9C679768-A2FC-4D08-91F6-8DCE6C566B36}" type="slidenum">
              <a:rPr lang="en-US" smtClean="0"/>
              <a:t>‹#›</a:t>
            </a:fld>
            <a:endParaRPr lang="en-US"/>
          </a:p>
        </p:txBody>
      </p:sp>
    </p:spTree>
    <p:extLst>
      <p:ext uri="{BB962C8B-B14F-4D97-AF65-F5344CB8AC3E}">
        <p14:creationId xmlns:p14="http://schemas.microsoft.com/office/powerpoint/2010/main" val="1830255166"/>
      </p:ext>
    </p:extLst>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1.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name="">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p:spPr>
        <p:txBody>
          <a:bodyPr vert="horz" lIns="91440" tIns="45720" rIns="91440" bIns="45720" rtlCol="0"/>
          <a:lstStyle>
            <a:lvl1pPr algn="r">
              <a:defRPr sz="1200"/>
            </a:lvl1pPr>
          </a:lstStyle>
          <a:p>
            <a:fld id="{EC13577B-6902-467D-A26C-08A0DD5E4E03}" type="datetimeFigureOut">
              <a:rPr lang="en-US" smtClean="0"/>
              <a:t>10/10/2016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p:spPr>
        <p:txBody>
          <a:bodyPr vert="horz" lIns="91440" tIns="45720" rIns="91440" bIns="45720" rtlCol="0"/>
          <a:lstStyle/>
          <a:p>
            <a:pPr lvl="0"/>
            <a:r>
              <a:rPr lang="en-US" dirty="1"/>
              <a:t>Click to edit Master text styles</a:t>
            </a:r>
          </a:p>
          <a:p>
            <a:pPr lvl="1"/>
            <a:r>
              <a:rPr lang="en-US" dirty="1"/>
              <a:t>Second level</a:t>
            </a:r>
          </a:p>
          <a:p>
            <a:pPr lvl="2"/>
            <a:r>
              <a:rPr lang="en-US" dirty="1"/>
              <a:t>Third level</a:t>
            </a:r>
          </a:p>
          <a:p>
            <a:pPr lvl="3"/>
            <a:r>
              <a:rPr lang="en-US" dirty="1"/>
              <a:t>Fourth level</a:t>
            </a:r>
          </a:p>
          <a:p>
            <a:pPr lvl="4"/>
            <a:r>
              <a:rPr lang="en-US" dirty="1"/>
              <a:t>Fifth level</a:t>
            </a:r>
          </a:p>
        </p:txBody>
      </p:sp>
      <p:sp>
        <p:nvSpPr>
          <p:cNvPr id="6" name="Footer Placeholder 5"/>
          <p:cNvSpPr>
            <a:spLocks noGrp="1"/>
          </p:cNvSpPr>
          <p:nvPr>
            <p:ph type="ftr" sz="quarter" idx="4"/>
          </p:nvPr>
        </p:nvSpPr>
        <p:spPr>
          <a:xfrm>
            <a:off x="0" y="8685213"/>
            <a:ext cx="2971800" cy="458787"/>
          </a:xfrm>
          <a:prstGeom prst="rect"/>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p:spPr>
        <p:txBody>
          <a:bodyPr vert="horz" lIns="91440" tIns="45720" rIns="91440" bIns="45720" rtlCol="0" anchor="b"/>
          <a:lstStyle>
            <a:lvl1pPr algn="r">
              <a:defRPr sz="1200"/>
            </a:lvl1pPr>
          </a:lstStyle>
          <a:p>
            <a:fld id="{DF61EA0F-A667-4B49-8422-0062BC55E249}" type="slidenum">
              <a:rPr lang="en-US" smtClean="0"/>
              <a:t>‹#›</a:t>
            </a:fld>
            <a:endParaRPr lang="en-US"/>
          </a:p>
        </p:txBody>
      </p:sp>
    </p:spTree>
    <p:extLst>
      <p:ext uri="{BB962C8B-B14F-4D97-AF65-F5344CB8AC3E}">
        <p14:creationId xmlns:p14="http://schemas.microsoft.com/office/powerpoint/2010/main" val="33819102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&#65279;<?xml version="1.0" encoding="utf-8" standalone="yes"?><Relationships xmlns="http://schemas.openxmlformats.org/package/2006/relationships"><Relationship Id="rId1" Type="http://schemas.openxmlformats.org/officeDocument/2006/relationships/notesMaster" Target="../notesMasters/notesMaster1.xml" /><Relationship Id="rId2" Type="http://schemas.openxmlformats.org/officeDocument/2006/relationships/slide" Target="../slides/slide1.xml" /></Relationships>
</file>

<file path=ppt/notesSlides/_rels/notesSlide2.xml.rels>&#65279;<?xml version="1.0" encoding="utf-8" standalone="yes"?><Relationships xmlns="http://schemas.openxmlformats.org/package/2006/relationships"><Relationship Id="rId1" Type="http://schemas.openxmlformats.org/officeDocument/2006/relationships/notesMaster" Target="../notesMasters/notesMaster1.xml" /><Relationship Id="rId2" Type="http://schemas.openxmlformats.org/officeDocument/2006/relationships/slide" Target="../slides/slide6.xml" /></Relationships>
</file>

<file path=ppt/notesSlides/notesSlide1.xml><?xml version="1.0" encoding="utf-8"?>
<p:notes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8BCD137-F615-4CC0-B262-679948FE63A1}" type="slidenum">
              <a:rPr lang="en-US" smtClean="0"/>
              <a:t>‹#›</a:t>
            </a:fld>
          </a:p>
        </p:txBody>
      </p:sp>
    </p:spTree>
    <p:extLst>
      <p:ext uri="{BB962C8B-B14F-4D97-AF65-F5344CB8AC3E}">
        <p14:creationId xmlns:p14="http://schemas.microsoft.com/office/powerpoint/2010/main" val="10117698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dirty="1"/>
              <a:t>In </a:t>
            </a:r>
            <a:r>
              <a:rPr lang="en-US" baseline="0" dirty="1"/>
              <a:t>Slide Show mode, click the arrows to visit links.</a:t>
            </a:r>
            <a:endParaRPr lang="en-US"/>
          </a:p>
        </p:txBody>
      </p:sp>
      <p:sp>
        <p:nvSpPr>
          <p:cNvPr id="4" name="Slide Number Placeholder 3"/>
          <p:cNvSpPr>
            <a:spLocks noGrp="1"/>
          </p:cNvSpPr>
          <p:nvPr>
            <p:ph type="sldNum" sz="quarter" idx="10"/>
          </p:nvPr>
        </p:nvSpPr>
        <p:spPr/>
        <p:txBody>
          <a:bodyPr/>
          <a:lstStyle/>
          <a:p>
            <a:fld id="{097EEC19-B9FC-4EA8-97FD-8FB1469B3431}" type="slidenum">
              <a:rPr lang="en-US" smtClean="0"/>
              <a:t>‹#›</a:t>
            </a:fld>
          </a:p>
        </p:txBody>
      </p:sp>
    </p:spTree>
    <p:extLst>
      <p:ext uri="{BB962C8B-B14F-4D97-AF65-F5344CB8AC3E}">
        <p14:creationId xmlns:p14="http://schemas.microsoft.com/office/powerpoint/2010/main" val="1851196112"/>
      </p:ext>
    </p:extLst>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Rectangle 6"/>
          <p:cNvSpPr/>
          <p:nvPr/>
        </p:nvSpPr>
        <p:spPr>
          <a:xfrm>
            <a:off x="254950" y="262784"/>
            <a:ext cx="11682101" cy="6332433"/>
          </a:xfrm>
          <a:prstGeom prst="rect"/>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Date Placeholder 3"/>
          <p:cNvSpPr>
            <a:spLocks noGrp="1"/>
          </p:cNvSpPr>
          <p:nvPr>
            <p:ph type="dt" sz="half" idx="10"/>
          </p:nvPr>
        </p:nvSpPr>
        <p:spPr/>
        <p:txBody>
          <a:bodyPr/>
          <a:lstStyle/>
          <a:p>
            <a:fld id="{8BEEBAAA-29B5-4AF5-BC5F-7E580C2900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t>‹#›</a:t>
            </a:fld>
            <a:endParaRPr lang="en-US"/>
          </a:p>
        </p:txBody>
      </p:sp>
      <p:sp>
        <p:nvSpPr>
          <p:cNvPr id="2" name="Title 1"/>
          <p:cNvSpPr>
            <a:spLocks noGrp="1"/>
          </p:cNvSpPr>
          <p:nvPr>
            <p:ph type="title"/>
          </p:nvPr>
        </p:nvSpPr>
        <p:spPr/>
        <p:txBody>
          <a:bodyPr/>
          <a:lstStyle/>
          <a:p>
            <a:r>
              <a:rPr lang="en-US" dirty="1"/>
              <a:t>Click to edit Master title style</a:t>
            </a:r>
          </a:p>
        </p:txBody>
      </p:sp>
    </p:spTree>
    <p:extLst>
      <p:ext uri="{BB962C8B-B14F-4D97-AF65-F5344CB8AC3E}">
        <p14:creationId xmlns:p14="http://schemas.microsoft.com/office/powerpoint/2010/main" val="1718549498"/>
      </p:ext>
    </p:extLst>
  </p:cSld>
  <p:clrMapOvr>
    <a:masterClrMapping/>
  </p:clrMapOvr>
  <p:transition spd="fas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9" name="Rectangle 8"/>
          <p:cNvSpPr/>
          <p:nvPr userDrawn="1"/>
        </p:nvSpPr>
        <p:spPr>
          <a:xfrm>
            <a:off x="256032" y="265176"/>
            <a:ext cx="11683049" cy="6332433"/>
          </a:xfrm>
          <a:prstGeom prst="rect"/>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ctr"/>
            <a:endParaRPr lang="en-US" sz="1800"/>
          </a:p>
        </p:txBody>
      </p:sp>
      <p:cxnSp>
        <p:nvCxnSpPr>
          <p:cNvPr id="12" name="Straight Connector 11"/>
          <p:cNvCxnSpPr/>
          <p:nvPr userDrawn="1"/>
        </p:nvCxnSpPr>
        <p:spPr>
          <a:xfrm>
            <a:off x="604434" y="1196392"/>
            <a:ext cx="10983132" cy="0"/>
          </a:xfrm>
          <a:prstGeom prst="line"/>
          <a:ln w="25400">
            <a:solidFill>
              <a:srgbClr val="D24726"/>
            </a:solidFill>
          </a:ln>
        </p:spPr>
        <p:style>
          <a:lnRef idx="1">
            <a:schemeClr val="accent1"/>
          </a:lnRef>
          <a:fillRef idx="0">
            <a:schemeClr val="accent1"/>
          </a:fillRef>
          <a:effectRef idx="0">
            <a:schemeClr val="accent1"/>
          </a:effectRef>
          <a:fontRef idx="minor">
            <a:schemeClr val="tx1"/>
          </a:fontRef>
        </p:style>
      </p:cxnSp>
      <p:sp>
        <p:nvSpPr>
          <p:cNvPr id="14" name="Content Placeholder 3"/>
          <p:cNvSpPr>
            <a:spLocks noGrp="1"/>
          </p:cNvSpPr>
          <p:nvPr>
            <p:ph type="obj" sz="half" idx="2" hasCustomPrompt="1"/>
          </p:nvPr>
        </p:nvSpPr>
        <p:spPr>
          <a:xfrm>
            <a:off x="541611" y="1431010"/>
            <a:ext cx="4413626" cy="3978275"/>
          </a:xfrm>
        </p:spPr>
        <p:txBody>
          <a:bodyPr vert="horz" lIns="91440" tIns="45720" rIns="91440" bIns="45720" rtlCol="0">
            <a:normAutofit/>
          </a:bodyPr>
          <a:lstStyle>
            <a:lvl1pPr>
              <a:lnSpc>
                <a:spcPts val="1800"/>
              </a:lnSpc>
              <a:spcBef>
                <a:spcPts val="1000"/>
              </a:spcBef>
              <a:spcAft>
                <a:spcPts val="1000"/>
              </a:spcAft>
              <a:defRPr lang="en-US" sz="1200" smtClean="0">
                <a:solidFill>
                  <a:schemeClr val="tx1">
                    <a:lumMod val="75000"/>
                    <a:lumOff val="25000"/>
                  </a:schemeClr>
                </a:solidFill>
              </a:defRPr>
            </a:lvl1pPr>
            <a:lvl2pPr>
              <a:lnSpc>
                <a:spcPts val="1800"/>
              </a:lnSpc>
              <a:spcBef>
                <a:spcPts val="1000"/>
              </a:spcBef>
              <a:spcAft>
                <a:spcPts val="1000"/>
              </a:spcAft>
              <a:defRPr lang="en-US" sz="1200" smtClean="0">
                <a:solidFill>
                  <a:schemeClr val="tx1">
                    <a:lumMod val="75000"/>
                    <a:lumOff val="25000"/>
                  </a:schemeClr>
                </a:solidFill>
              </a:defRPr>
            </a:lvl2pPr>
            <a:lvl3pPr>
              <a:lnSpc>
                <a:spcPts val="1800"/>
              </a:lnSpc>
              <a:spcBef>
                <a:spcPts val="1000"/>
              </a:spcBef>
              <a:spcAft>
                <a:spcPts val="1000"/>
              </a:spcAft>
              <a:defRPr lang="en-US" sz="1200" smtClean="0">
                <a:solidFill>
                  <a:schemeClr val="tx1">
                    <a:lumMod val="75000"/>
                    <a:lumOff val="25000"/>
                  </a:schemeClr>
                </a:solidFill>
              </a:defRPr>
            </a:lvl3pPr>
            <a:lvl4pPr>
              <a:lnSpc>
                <a:spcPts val="1800"/>
              </a:lnSpc>
              <a:spcBef>
                <a:spcPts val="1000"/>
              </a:spcBef>
              <a:spcAft>
                <a:spcPts val="1000"/>
              </a:spcAft>
              <a:defRPr lang="en-US" sz="1200" smtClean="0">
                <a:solidFill>
                  <a:schemeClr val="tx1">
                    <a:lumMod val="75000"/>
                    <a:lumOff val="25000"/>
                  </a:schemeClr>
                </a:solidFill>
              </a:defRPr>
            </a:lvl4pPr>
            <a:lvl5pPr>
              <a:lnSpc>
                <a:spcPts val="1800"/>
              </a:lnSpc>
              <a:spcBef>
                <a:spcPts val="1000"/>
              </a:spcBef>
              <a:spcAft>
                <a:spcPts val="1000"/>
              </a:spcAft>
              <a:defRPr lang="en-US" sz="1200">
                <a:solidFill>
                  <a:schemeClr val="tx1">
                    <a:lumMod val="75000"/>
                    <a:lumOff val="25000"/>
                  </a:schemeClr>
                </a:solidFill>
              </a:defRPr>
            </a:lvl5pPr>
          </a:lstStyle>
          <a:p>
            <a:pPr marL="0" lvl="0" indent="0">
              <a:lnSpc>
                <a:spcPct val="150000"/>
              </a:lnSpc>
              <a:spcAft>
                <a:spcPts val="1200"/>
              </a:spcAft>
              <a:buNone/>
            </a:pPr>
            <a:r>
              <a:rPr lang="en-US" dirty="1"/>
              <a:t>Click to edit Master text styles</a:t>
            </a:r>
          </a:p>
          <a:p>
            <a:pPr marL="0" lvl="1" indent="0">
              <a:lnSpc>
                <a:spcPct val="150000"/>
              </a:lnSpc>
              <a:spcAft>
                <a:spcPts val="1200"/>
              </a:spcAft>
              <a:buNone/>
            </a:pPr>
            <a:r>
              <a:rPr lang="en-US" dirty="1"/>
              <a:t>Second level</a:t>
            </a:r>
          </a:p>
          <a:p>
            <a:pPr marL="0" lvl="2" indent="0">
              <a:lnSpc>
                <a:spcPct val="150000"/>
              </a:lnSpc>
              <a:spcAft>
                <a:spcPts val="1200"/>
              </a:spcAft>
              <a:buNone/>
            </a:pPr>
            <a:r>
              <a:rPr lang="en-US" dirty="1"/>
              <a:t>Third level</a:t>
            </a:r>
          </a:p>
          <a:p>
            <a:pPr marL="0" lvl="3" indent="0">
              <a:lnSpc>
                <a:spcPct val="150000"/>
              </a:lnSpc>
              <a:spcAft>
                <a:spcPts val="1200"/>
              </a:spcAft>
              <a:buNone/>
            </a:pPr>
            <a:r>
              <a:rPr lang="en-US" dirty="1"/>
              <a:t>Fourth level</a:t>
            </a:r>
          </a:p>
          <a:p>
            <a:pPr marL="0" lvl="4" indent="0">
              <a:lnSpc>
                <a:spcPct val="150000"/>
              </a:lnSpc>
              <a:spcAft>
                <a:spcPts val="1200"/>
              </a:spcAft>
              <a:buNone/>
            </a:pPr>
            <a:r>
              <a:rPr lang="en-US" dirty="1"/>
              <a:t>Fifth level</a:t>
            </a:r>
          </a:p>
        </p:txBody>
      </p:sp>
      <p:sp>
        <p:nvSpPr>
          <p:cNvPr id="4" name="Title 3"/>
          <p:cNvSpPr>
            <a:spLocks noGrp="1"/>
          </p:cNvSpPr>
          <p:nvPr>
            <p:ph type="title"/>
          </p:nvPr>
        </p:nvSpPr>
        <p:spPr>
          <a:xfrm>
            <a:off x="521208" y="448056"/>
            <a:ext cx="6117336" cy="640080"/>
          </a:xfrm>
        </p:spPr>
        <p:txBody>
          <a:bodyPr anchor="b" anchorCtr="0">
            <a:normAutofit/>
          </a:bodyPr>
          <a:lstStyle>
            <a:lvl1pPr>
              <a:defRPr sz="2800">
                <a:solidFill>
                  <a:schemeClr val="bg2">
                    <a:lumMod val="25000"/>
                  </a:schemeClr>
                </a:solidFill>
              </a:defRPr>
            </a:lvl1pPr>
          </a:lstStyle>
          <a:p>
            <a:r>
              <a:rPr lang="en-US" dirty="1"/>
              <a:t>Click to edit Master title style</a:t>
            </a:r>
          </a:p>
        </p:txBody>
      </p:sp>
    </p:spTree>
    <p:extLst>
      <p:ext uri="{BB962C8B-B14F-4D97-AF65-F5344CB8AC3E}">
        <p14:creationId xmlns:p14="http://schemas.microsoft.com/office/powerpoint/2010/main" val="2185836540"/>
      </p:ext>
    </p:extLst>
  </p:cSld>
  <p:clrMapOvr>
    <a:masterClrMapping/>
  </p:clrMapOvr>
  <p:transition spd="fas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Slide">
    <p:spTree>
      <p:nvGrpSpPr>
        <p:cNvPr id="1" name=""/>
        <p:cNvGrpSpPr/>
        <p:nvPr/>
      </p:nvGrpSpPr>
      <p:grpSpPr>
        <a:xfrm>
          <a:off x="0" y="0"/>
          <a:ext cx="0" cy="0"/>
          <a:chOff x="0" y="0"/>
          <a:chExt cx="0" cy="0"/>
        </a:xfrm>
      </p:grpSpPr>
      <p:sp>
        <p:nvSpPr>
          <p:cNvPr id="9" name="Rectangle 8"/>
          <p:cNvSpPr/>
          <p:nvPr userDrawn="1"/>
        </p:nvSpPr>
        <p:spPr>
          <a:xfrm>
            <a:off x="254476" y="262784"/>
            <a:ext cx="11683049" cy="6332433"/>
          </a:xfrm>
          <a:prstGeom prst="rect"/>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12" name="Straight Connector 11"/>
          <p:cNvCxnSpPr/>
          <p:nvPr userDrawn="1"/>
        </p:nvCxnSpPr>
        <p:spPr>
          <a:xfrm>
            <a:off x="604434" y="1196392"/>
            <a:ext cx="10983132" cy="0"/>
          </a:xfrm>
          <a:prstGeom prst="line"/>
          <a:ln w="25400">
            <a:solidFill>
              <a:srgbClr val="D24726"/>
            </a:solidFill>
          </a:ln>
        </p:spPr>
        <p:style>
          <a:lnRef idx="1">
            <a:schemeClr val="accent1"/>
          </a:lnRef>
          <a:fillRef idx="0">
            <a:schemeClr val="accent1"/>
          </a:fillRef>
          <a:effectRef idx="0">
            <a:schemeClr val="accent1"/>
          </a:effectRef>
          <a:fontRef idx="minor">
            <a:schemeClr val="tx1"/>
          </a:fontRef>
        </p:style>
      </p:cxnSp>
      <p:sp>
        <p:nvSpPr>
          <p:cNvPr id="13" name="Text Placeholder 2"/>
          <p:cNvSpPr>
            <a:spLocks noGrp="1"/>
          </p:cNvSpPr>
          <p:nvPr>
            <p:ph type="body" idx="1" hasCustomPrompt="1"/>
          </p:nvPr>
        </p:nvSpPr>
        <p:spPr>
          <a:xfrm>
            <a:off x="516711" y="443128"/>
            <a:ext cx="6425700" cy="641350"/>
          </a:xfrm>
        </p:spPr>
        <p:txBody>
          <a:bodyPr anchor="b">
            <a:normAutofit/>
          </a:bodyPr>
          <a:lstStyle>
            <a:lvl1pPr marL="0" indent="0">
              <a:buNone/>
              <a:defRPr sz="2800" b="0">
                <a:solidFill>
                  <a:schemeClr val="bg2">
                    <a:lumMod val="2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1"/>
              <a:t>Click to edit Master text styles</a:t>
            </a:r>
          </a:p>
        </p:txBody>
      </p:sp>
      <p:sp>
        <p:nvSpPr>
          <p:cNvPr id="14" name="Content Placeholder 3"/>
          <p:cNvSpPr>
            <a:spLocks noGrp="1"/>
          </p:cNvSpPr>
          <p:nvPr>
            <p:ph type="obj" sz="half" idx="2"/>
          </p:nvPr>
        </p:nvSpPr>
        <p:spPr>
          <a:xfrm>
            <a:off x="6942411" y="1828845"/>
            <a:ext cx="4413626" cy="3978275"/>
          </a:xfrm>
        </p:spPr>
        <p:txBody>
          <a:bodyPr vert="horz" lIns="91440" tIns="45720" rIns="91440" bIns="45720" rtlCol="0">
            <a:normAutofit/>
          </a:bodyPr>
          <a:lstStyle>
            <a:lvl1pPr>
              <a:lnSpc>
                <a:spcPts val="1800"/>
              </a:lnSpc>
              <a:spcBef>
                <a:spcPts val="1000"/>
              </a:spcBef>
              <a:spcAft>
                <a:spcPts val="1000"/>
              </a:spcAft>
              <a:defRPr lang="en-US" sz="1200" smtClean="0">
                <a:solidFill>
                  <a:schemeClr val="tx1">
                    <a:lumMod val="75000"/>
                    <a:lumOff val="25000"/>
                  </a:schemeClr>
                </a:solidFill>
              </a:defRPr>
            </a:lvl1pPr>
            <a:lvl2pPr>
              <a:lnSpc>
                <a:spcPts val="1800"/>
              </a:lnSpc>
              <a:spcBef>
                <a:spcPts val="1000"/>
              </a:spcBef>
              <a:spcAft>
                <a:spcPts val="1000"/>
              </a:spcAft>
              <a:defRPr lang="en-US" sz="1200" smtClean="0">
                <a:solidFill>
                  <a:schemeClr val="tx1">
                    <a:lumMod val="75000"/>
                    <a:lumOff val="25000"/>
                  </a:schemeClr>
                </a:solidFill>
              </a:defRPr>
            </a:lvl2pPr>
            <a:lvl3pPr>
              <a:lnSpc>
                <a:spcPts val="1800"/>
              </a:lnSpc>
              <a:spcBef>
                <a:spcPts val="1000"/>
              </a:spcBef>
              <a:spcAft>
                <a:spcPts val="1000"/>
              </a:spcAft>
              <a:defRPr lang="en-US" sz="1200" smtClean="0">
                <a:solidFill>
                  <a:schemeClr val="tx1">
                    <a:lumMod val="75000"/>
                    <a:lumOff val="25000"/>
                  </a:schemeClr>
                </a:solidFill>
              </a:defRPr>
            </a:lvl3pPr>
            <a:lvl4pPr>
              <a:lnSpc>
                <a:spcPts val="1800"/>
              </a:lnSpc>
              <a:spcBef>
                <a:spcPts val="1000"/>
              </a:spcBef>
              <a:spcAft>
                <a:spcPts val="1000"/>
              </a:spcAft>
              <a:defRPr lang="en-US" sz="1200" smtClean="0">
                <a:solidFill>
                  <a:schemeClr val="tx1">
                    <a:lumMod val="75000"/>
                    <a:lumOff val="25000"/>
                  </a:schemeClr>
                </a:solidFill>
              </a:defRPr>
            </a:lvl4pPr>
            <a:lvl5pPr>
              <a:lnSpc>
                <a:spcPts val="1800"/>
              </a:lnSpc>
              <a:spcBef>
                <a:spcPts val="1000"/>
              </a:spcBef>
              <a:spcAft>
                <a:spcPts val="1000"/>
              </a:spcAft>
              <a:defRPr lang="en-US" sz="1200">
                <a:solidFill>
                  <a:schemeClr val="tx1">
                    <a:lumMod val="75000"/>
                    <a:lumOff val="25000"/>
                  </a:schemeClr>
                </a:solidFill>
              </a:defRPr>
            </a:lvl5pPr>
          </a:lstStyle>
          <a:p>
            <a:pPr marL="0" lvl="0" indent="0">
              <a:lnSpc>
                <a:spcPct val="150000"/>
              </a:lnSpc>
              <a:spcAft>
                <a:spcPts val="1200"/>
              </a:spcAft>
              <a:buNone/>
            </a:pPr>
            <a:r>
              <a:rPr lang="en-US" dirty="1"/>
              <a:t>Edit Master text styles</a:t>
            </a:r>
          </a:p>
        </p:txBody>
      </p:sp>
    </p:spTree>
    <p:extLst>
      <p:ext uri="{BB962C8B-B14F-4D97-AF65-F5344CB8AC3E}">
        <p14:creationId xmlns:p14="http://schemas.microsoft.com/office/powerpoint/2010/main" val="445860329"/>
      </p:ext>
    </p:extLst>
  </p:cSld>
  <p:clrMapOvr>
    <a:masterClrMapping/>
  </p:clrMapOvr>
  <p:transition spd="fas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BEEBAAA-29B5-4AF5-BC5F-7E580C2900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t>‹#›</a:t>
            </a:fld>
            <a:endParaRPr lang="en-US"/>
          </a:p>
        </p:txBody>
      </p:sp>
      <p:sp>
        <p:nvSpPr>
          <p:cNvPr id="9" name="Rectangle 8"/>
          <p:cNvSpPr/>
          <p:nvPr userDrawn="1"/>
        </p:nvSpPr>
        <p:spPr>
          <a:xfrm>
            <a:off x="254951" y="262784"/>
            <a:ext cx="11683049" cy="6332433"/>
          </a:xfrm>
          <a:prstGeom prst="rect"/>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Rectangle 9"/>
          <p:cNvSpPr/>
          <p:nvPr userDrawn="1"/>
        </p:nvSpPr>
        <p:spPr>
          <a:xfrm>
            <a:off x="254950" y="262784"/>
            <a:ext cx="11682101" cy="2072643"/>
          </a:xfrm>
          <a:prstGeom prst="rect"/>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11" name="Straight Connector 10"/>
          <p:cNvCxnSpPr/>
          <p:nvPr userDrawn="1"/>
        </p:nvCxnSpPr>
        <p:spPr>
          <a:xfrm>
            <a:off x="604434" y="1061482"/>
            <a:ext cx="4350803" cy="0"/>
          </a:xfrm>
          <a:prstGeom prst="line"/>
          <a:ln w="28575">
            <a:solidFill>
              <a:srgbClr val="D24726"/>
            </a:solidFill>
          </a:ln>
        </p:spPr>
        <p:style>
          <a:lnRef idx="1">
            <a:schemeClr val="accent1"/>
          </a:lnRef>
          <a:fillRef idx="0">
            <a:schemeClr val="accent1"/>
          </a:fillRef>
          <a:effectRef idx="0">
            <a:schemeClr val="accent1"/>
          </a:effectRef>
          <a:fontRef idx="minor">
            <a:schemeClr val="tx1"/>
          </a:fontRef>
        </p:style>
      </p:cxnSp>
      <p:sp>
        <p:nvSpPr>
          <p:cNvPr id="13" name="Content Placeholder 3"/>
          <p:cNvSpPr>
            <a:spLocks noGrp="1"/>
          </p:cNvSpPr>
          <p:nvPr>
            <p:ph type="obj" sz="half" idx="2" hasCustomPrompt="1"/>
          </p:nvPr>
        </p:nvSpPr>
        <p:spPr>
          <a:xfrm>
            <a:off x="541611" y="2560639"/>
            <a:ext cx="9442648" cy="3978275"/>
          </a:xfrm>
        </p:spPr>
        <p:txBody>
          <a:bodyPr vert="horz" lIns="91440" tIns="45720" rIns="91440" bIns="45720" rtlCol="0">
            <a:normAutofit/>
          </a:bodyPr>
          <a:lstStyle>
            <a:lvl1pPr>
              <a:lnSpc>
                <a:spcPts val="1800"/>
              </a:lnSpc>
              <a:spcBef>
                <a:spcPts val="1000"/>
              </a:spcBef>
              <a:spcAft>
                <a:spcPts val="1000"/>
              </a:spcAft>
              <a:defRPr lang="en-US" sz="2400" smtClean="0">
                <a:solidFill>
                  <a:schemeClr val="tx1">
                    <a:lumMod val="75000"/>
                    <a:lumOff val="25000"/>
                  </a:schemeClr>
                </a:solidFill>
                <a:latin typeface="+mj-lt"/>
              </a:defRPr>
            </a:lvl1pPr>
            <a:lvl2pPr>
              <a:lnSpc>
                <a:spcPts val="1800"/>
              </a:lnSpc>
              <a:spcBef>
                <a:spcPts val="1000"/>
              </a:spcBef>
              <a:spcAft>
                <a:spcPts val="1000"/>
              </a:spcAft>
              <a:defRPr lang="en-US" sz="1200" smtClean="0">
                <a:solidFill>
                  <a:schemeClr val="tx1">
                    <a:lumMod val="75000"/>
                    <a:lumOff val="25000"/>
                  </a:schemeClr>
                </a:solidFill>
              </a:defRPr>
            </a:lvl2pPr>
            <a:lvl3pPr>
              <a:lnSpc>
                <a:spcPts val="1800"/>
              </a:lnSpc>
              <a:spcBef>
                <a:spcPts val="1000"/>
              </a:spcBef>
              <a:spcAft>
                <a:spcPts val="1000"/>
              </a:spcAft>
              <a:defRPr lang="en-US" sz="1200" smtClean="0">
                <a:solidFill>
                  <a:schemeClr val="tx1">
                    <a:lumMod val="75000"/>
                    <a:lumOff val="25000"/>
                  </a:schemeClr>
                </a:solidFill>
              </a:defRPr>
            </a:lvl3pPr>
            <a:lvl4pPr>
              <a:lnSpc>
                <a:spcPts val="1800"/>
              </a:lnSpc>
              <a:spcBef>
                <a:spcPts val="1000"/>
              </a:spcBef>
              <a:spcAft>
                <a:spcPts val="1000"/>
              </a:spcAft>
              <a:defRPr lang="en-US" sz="1200" smtClean="0">
                <a:solidFill>
                  <a:schemeClr val="tx1">
                    <a:lumMod val="75000"/>
                    <a:lumOff val="25000"/>
                  </a:schemeClr>
                </a:solidFill>
              </a:defRPr>
            </a:lvl4pPr>
            <a:lvl5pPr>
              <a:lnSpc>
                <a:spcPts val="1800"/>
              </a:lnSpc>
              <a:spcBef>
                <a:spcPts val="1000"/>
              </a:spcBef>
              <a:spcAft>
                <a:spcPts val="1000"/>
              </a:spcAft>
              <a:defRPr lang="en-US" sz="1200">
                <a:solidFill>
                  <a:schemeClr val="tx1">
                    <a:lumMod val="75000"/>
                    <a:lumOff val="25000"/>
                  </a:schemeClr>
                </a:solidFill>
              </a:defRPr>
            </a:lvl5pPr>
          </a:lstStyle>
          <a:p>
            <a:pPr marL="0" lvl="0" indent="0">
              <a:lnSpc>
                <a:spcPct val="150000"/>
              </a:lnSpc>
              <a:spcAft>
                <a:spcPts val="1200"/>
              </a:spcAft>
              <a:buNone/>
            </a:pPr>
            <a:r>
              <a:rPr lang="en-US" dirty="1"/>
              <a:t>Click to edit Master text styles</a:t>
            </a:r>
          </a:p>
        </p:txBody>
      </p:sp>
      <p:sp>
        <p:nvSpPr>
          <p:cNvPr id="2" name="Title 1"/>
          <p:cNvSpPr>
            <a:spLocks noGrp="1"/>
          </p:cNvSpPr>
          <p:nvPr>
            <p:ph type="title"/>
          </p:nvPr>
        </p:nvSpPr>
        <p:spPr>
          <a:xfrm>
            <a:off x="521208" y="1536192"/>
            <a:ext cx="6263640" cy="640080"/>
          </a:xfrm>
        </p:spPr>
        <p:txBody>
          <a:bodyPr>
            <a:normAutofit/>
          </a:bodyPr>
          <a:lstStyle>
            <a:lvl1pPr>
              <a:defRPr sz="3600">
                <a:solidFill>
                  <a:schemeClr val="bg1"/>
                </a:solidFill>
              </a:defRPr>
            </a:lvl1pPr>
          </a:lstStyle>
          <a:p>
            <a:r>
              <a:rPr lang="en-US" dirty="1"/>
              <a:t>Click to edit Master title style</a:t>
            </a:r>
          </a:p>
        </p:txBody>
      </p:sp>
    </p:spTree>
    <p:extLst>
      <p:ext uri="{BB962C8B-B14F-4D97-AF65-F5344CB8AC3E}">
        <p14:creationId xmlns:p14="http://schemas.microsoft.com/office/powerpoint/2010/main" val="1335655537"/>
      </p:ext>
    </p:extLst>
  </p:cSld>
  <p:clrMapOvr>
    <a:masterClrMapping/>
  </p:clrMapOvr>
  <p:transition spd="fast"/>
  <p:timing>
    <p:tnLst>
      <p:par>
        <p:cTn id="1" dur="indefinite" restart="never" nodeType="tmRoot"/>
      </p:par>
    </p:tnLst>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theme" Target="../theme/theme2.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p:spPr>
        <p:txBody>
          <a:bodyPr vert="horz" lIns="91440" tIns="45720" rIns="91440" bIns="45720" rtlCol="0" anchor="ctr">
            <a:normAutofit/>
          </a:bodyPr>
          <a:lstStyle/>
          <a:p>
            <a:r>
              <a:rPr lang="en-US" dirty="1"/>
              <a:t>Click to edit Master title style</a:t>
            </a:r>
          </a:p>
        </p:txBody>
      </p:sp>
      <p:sp>
        <p:nvSpPr>
          <p:cNvPr id="3" name="Text Placeholder 2"/>
          <p:cNvSpPr>
            <a:spLocks noGrp="1"/>
          </p:cNvSpPr>
          <p:nvPr>
            <p:ph type="body" idx="1"/>
          </p:nvPr>
        </p:nvSpPr>
        <p:spPr>
          <a:xfrm>
            <a:off x="838200" y="1825625"/>
            <a:ext cx="10515600" cy="4351338"/>
          </a:xfrm>
          <a:prstGeom prst="rect"/>
        </p:spPr>
        <p:txBody>
          <a:bodyPr vert="horz" lIns="91440" tIns="45720" rIns="91440" bIns="45720" rtlCol="0">
            <a:normAutofit/>
          </a:bodyPr>
          <a:lstStyle/>
          <a:p>
            <a:pPr lvl="0"/>
            <a:r>
              <a:rPr lang="en-US" dirty="1"/>
              <a:t>Edit Master text styles</a:t>
            </a:r>
          </a:p>
          <a:p>
            <a:pPr lvl="1"/>
            <a:r>
              <a:rPr lang="en-US" dirty="1"/>
              <a:t>Second level</a:t>
            </a:r>
          </a:p>
          <a:p>
            <a:pPr lvl="2"/>
            <a:r>
              <a:rPr lang="en-US" dirty="1"/>
              <a:t>Third level</a:t>
            </a:r>
          </a:p>
          <a:p>
            <a:pPr lvl="3"/>
            <a:r>
              <a:rPr lang="en-US" dirty="1"/>
              <a:t>Fourth level</a:t>
            </a:r>
          </a:p>
          <a:p>
            <a:pPr lvl="4"/>
            <a:r>
              <a:rPr lang="en-US" dirty="1"/>
              <a:t>Fifth level</a:t>
            </a:r>
          </a:p>
        </p:txBody>
      </p:sp>
      <p:sp>
        <p:nvSpPr>
          <p:cNvPr id="4" name="Date Placeholder 3"/>
          <p:cNvSpPr>
            <a:spLocks noGrp="1"/>
          </p:cNvSpPr>
          <p:nvPr>
            <p:ph type="dt" sz="half" idx="2"/>
          </p:nvPr>
        </p:nvSpPr>
        <p:spPr>
          <a:xfrm>
            <a:off x="838200" y="6356352"/>
            <a:ext cx="3276600" cy="365125"/>
          </a:xfrm>
          <a:prstGeom prst="rect"/>
        </p:spPr>
        <p:txBody>
          <a:bodyPr vert="horz" lIns="91440" tIns="45720" rIns="91440" bIns="45720" rtlCol="0" anchor="ctr"/>
          <a:lstStyle>
            <a:lvl1pPr algn="l">
              <a:defRPr sz="1200">
                <a:solidFill>
                  <a:schemeClr val="tx1">
                    <a:tint val="75000"/>
                  </a:schemeClr>
                </a:solidFill>
              </a:defRPr>
            </a:lvl1pPr>
          </a:lstStyle>
          <a:p>
            <a:fld id="{8BEEBAAA-29B5-4AF5-BC5F-7E580C29002D}" type="datetimeFigureOut">
              <a:rPr lang="en-US" smtClean="0"/>
              <a:t>10/10/2016</a:t>
            </a:fld>
            <a:endParaRPr lang="en-US"/>
          </a:p>
        </p:txBody>
      </p:sp>
      <p:sp>
        <p:nvSpPr>
          <p:cNvPr id="5" name="Footer Placeholder 4"/>
          <p:cNvSpPr>
            <a:spLocks noGrp="1"/>
          </p:cNvSpPr>
          <p:nvPr>
            <p:ph type="ftr" sz="quarter" idx="3"/>
          </p:nvPr>
        </p:nvSpPr>
        <p:spPr>
          <a:xfrm>
            <a:off x="4648200" y="6356352"/>
            <a:ext cx="2895600" cy="365125"/>
          </a:xfrm>
          <a:prstGeom prst="rect"/>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077200" y="6356352"/>
            <a:ext cx="3276600" cy="365125"/>
          </a:xfrm>
          <a:prstGeom prst="rect"/>
        </p:spPr>
        <p:txBody>
          <a:bodyPr vert="horz" lIns="91440" tIns="45720" rIns="91440" bIns="45720" rtlCol="0" anchor="ctr"/>
          <a:lstStyle>
            <a:lvl1pPr algn="r">
              <a:defRPr sz="1200">
                <a:solidFill>
                  <a:schemeClr val="tx1">
                    <a:tint val="75000"/>
                  </a:schemeClr>
                </a:solidFill>
              </a:defRPr>
            </a:lvl1pPr>
          </a:lstStyle>
          <a:p>
            <a:fld id="{9860EDB8-5305-433F-BE41-D7A86D811DB3}" type="slidenum">
              <a:rPr lang="en-US" smtClean="0"/>
              <a:t>‹#›</a:t>
            </a:fld>
            <a:endParaRPr lang="en-US"/>
          </a:p>
        </p:txBody>
      </p:sp>
    </p:spTree>
    <p:extLst>
      <p:ext uri="{BB962C8B-B14F-4D97-AF65-F5344CB8AC3E}">
        <p14:creationId xmlns:p14="http://schemas.microsoft.com/office/powerpoint/2010/main" val="9467549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4" r:id="rId3"/>
    <p:sldLayoutId id="2147483663" r:id="rId4"/>
  </p:sldLayoutIdLst>
  <p:transition spd="fast"/>
  <p:timing>
    <p:tnLst>
      <p:par>
        <p:cTn id="1" dur="indefinite" restart="never" nodeType="tmRoot"/>
      </p:par>
    </p:tnLst>
  </p:timing>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ct val="30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ct val="3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ct val="3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image" Target="../media/image1.pn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2.png" /><Relationship Id="rId3" Type="http://schemas.openxmlformats.org/officeDocument/2006/relationships/image" Target="../media/image3.png" /><Relationship Id="rId4" Type="http://schemas.openxmlformats.org/officeDocument/2006/relationships/image" Target="../media/image4.png" /><Relationship Id="rId5" Type="http://schemas.openxmlformats.org/officeDocument/2006/relationships/image" Target="../media/image5.png" /><Relationship Id="rId6" Type="http://schemas.openxmlformats.org/officeDocument/2006/relationships/image" Target="../media/image6.png" /><Relationship Id="rId7" Type="http://schemas.openxmlformats.org/officeDocument/2006/relationships/image" Target="../media/image7.pn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8.png" /><Relationship Id="rId3" Type="http://schemas.openxmlformats.org/officeDocument/2006/relationships/image" Target="../media/image9.png" /><Relationship Id="rId4" Type="http://schemas.openxmlformats.org/officeDocument/2006/relationships/image" Target="../media/image10.png" /><Relationship Id="rId5" Type="http://schemas.openxmlformats.org/officeDocument/2006/relationships/image" Target="../media/image11.png" /><Relationship Id="rId6" Type="http://schemas.openxmlformats.org/officeDocument/2006/relationships/image" Target="../media/image12.png"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1.png" /><Relationship Id="rId3" Type="http://schemas.openxmlformats.org/officeDocument/2006/relationships/image" Target="../media/image8.png"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13.png"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4.xml" /><Relationship Id="rId2" Type="http://schemas.openxmlformats.org/officeDocument/2006/relationships/notesSlide" Target="../notesSlides/notesSlide2.xml" /><Relationship Id="rId3" Type="http://schemas.openxmlformats.org/officeDocument/2006/relationships/hyperlink" Target="mailto:support@presentationplayer.com" TargetMode="External" /><Relationship Id="rId4" Type="http://schemas.openxmlformats.org/officeDocument/2006/relationships/image" Target="../media/image14.png" /><Relationship Id="rId5" Type="http://schemas.openxmlformats.org/officeDocument/2006/relationships/image" Target="../media/image1.png" /><Relationship Id="rId6" Type="http://schemas.openxmlformats.org/officeDocument/2006/relationships/hyperlink" Target="http://www.presentationplayer.com/" TargetMode="External" /></Relationships>
</file>

<file path=ppt/slides/slide1.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2" name="Title 1"/>
          <p:cNvSpPr>
            <a:spLocks noGrp="1"/>
          </p:cNvSpPr>
          <p:nvPr>
            <p:ph type="ctrTitle"/>
          </p:nvPr>
        </p:nvSpPr>
        <p:spPr>
          <a:xfrm>
            <a:off x="838200" y="1164324"/>
            <a:ext cx="10515600" cy="2387600"/>
          </a:xfrm>
        </p:spPr>
        <p:txBody>
          <a:bodyPr>
            <a:normAutofit/>
          </a:bodyPr>
          <a:lstStyle/>
          <a:p>
            <a:r>
              <a:rPr lang="en-US" sz="4800" dirty="1">
                <a:solidFill>
                  <a:schemeClr val="bg1"/>
                </a:solidFill>
              </a:rPr>
              <a:t>Welcome to Presentation Player</a:t>
            </a:r>
          </a:p>
        </p:txBody>
      </p:sp>
      <p:sp>
        <p:nvSpPr>
          <p:cNvPr id="3" name="Subtitle 2"/>
          <p:cNvSpPr>
            <a:spLocks noGrp="1"/>
          </p:cNvSpPr>
          <p:nvPr>
            <p:ph type="subTitle" idx="4294967295"/>
          </p:nvPr>
        </p:nvSpPr>
        <p:spPr>
          <a:xfrm>
            <a:off x="855620" y="2933105"/>
            <a:ext cx="9582736" cy="1588561"/>
          </a:xfrm>
        </p:spPr>
        <p:txBody>
          <a:bodyPr>
            <a:normAutofit/>
          </a:bodyPr>
          <a:lstStyle/>
          <a:p>
            <a:pPr marL="0" indent="0">
              <a:buNone/>
            </a:pPr>
            <a:r>
              <a:rPr lang="en-US" sz="2400" dirty="1">
                <a:solidFill>
                  <a:schemeClr val="bg1"/>
                </a:solidFill>
                <a:latin typeface="+mj-lt"/>
              </a:rPr>
              <a:t>Send your Microsoft PowerPoint</a:t>
            </a:r>
            <a:r>
              <a:rPr lang="en-GB" sz="2400" dirty="1">
                <a:solidFill>
                  <a:schemeClr val="bg1"/>
                </a:solidFill>
              </a:rPr>
              <a:t>®</a:t>
            </a:r>
            <a:r>
              <a:rPr lang="en-US" sz="2400" dirty="1">
                <a:solidFill>
                  <a:schemeClr val="bg1"/>
                </a:solidFill>
                <a:latin typeface="+mj-lt"/>
              </a:rPr>
              <a:t> presentations to player computers anywhere in the world with a free PresentationPlayer.com account.</a:t>
            </a:r>
          </a:p>
        </p:txBody>
      </p:sp>
      <p:pic>
        <p:nvPicPr>
          <p:cNvPr id="4" name="Picture 3"/>
          <p:cNvPicPr>
            <a:picLocks noChangeAspect="1"/>
          </p:cNvPicPr>
          <p:nvPr/>
        </p:nvPicPr>
        <p:blipFill>
          <a:blip r:embed="rId3"/>
          <a:srcRect/>
          <a:stretch>
            <a:fillRect/>
          </a:stretch>
        </p:blipFill>
        <p:spPr>
          <a:xfrm>
            <a:off x="907283" y="5268446"/>
            <a:ext cx="2474189" cy="705143"/>
          </a:xfrm>
          <a:prstGeom prst="rect"/>
        </p:spPr>
      </p:pic>
      <p:sp>
        <p:nvSpPr>
          <p:cNvPr id="5" name="TextBox 4"/>
          <p:cNvSpPr txBox="1"/>
          <p:nvPr/>
        </p:nvSpPr>
        <p:spPr>
          <a:xfrm>
            <a:off x="7105476" y="5693812"/>
            <a:ext cx="3983783" cy="215444"/>
          </a:xfrm>
          <a:prstGeom prst="rect"/>
          <a:noFill/>
        </p:spPr>
        <p:txBody>
          <a:bodyPr wrap="none" rtlCol="0">
            <a:spAutoFit/>
          </a:bodyPr>
          <a:lstStyle/>
          <a:p>
            <a:r>
              <a:rPr lang="en-GB" sz="800" dirty="1">
                <a:solidFill>
                  <a:schemeClr val="bg1"/>
                </a:solidFill>
              </a:rPr>
              <a:t>PowerPoint® and Microsoft are registered trademarks of the Microsoft Corporation</a:t>
            </a:r>
          </a:p>
        </p:txBody>
      </p:sp>
    </p:spTree>
    <p:extLst>
      <p:ext uri="{BB962C8B-B14F-4D97-AF65-F5344CB8AC3E}">
        <p14:creationId xmlns:p14="http://schemas.microsoft.com/office/powerpoint/2010/main" val="2471807738"/>
      </p:ext>
    </p:extLst>
  </p:cSld>
  <p:clrMapOvr>
    <a:masterClrMapping/>
  </p:clrMapOvr>
  <p:transition advClick="0" spd="fast" advTm="600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pic>
        <p:nvPicPr>
          <p:cNvPr id="12" name="Picture 11"/>
          <p:cNvPicPr>
            <a:picLocks noChangeAspect="1"/>
          </p:cNvPicPr>
          <p:nvPr/>
        </p:nvPicPr>
        <p:blipFill>
          <a:blip r:embed="rId2"/>
          <a:srcRect/>
          <a:stretch>
            <a:fillRect/>
          </a:stretch>
        </p:blipFill>
        <p:spPr>
          <a:xfrm>
            <a:off x="8721777" y="1809294"/>
            <a:ext cx="1617448" cy="1617448"/>
          </a:xfrm>
          <a:prstGeom prst="rect"/>
        </p:spPr>
      </p:pic>
      <p:pic>
        <p:nvPicPr>
          <p:cNvPr id="9" name="Picture 8"/>
          <p:cNvPicPr>
            <a:picLocks noChangeAspect="1"/>
          </p:cNvPicPr>
          <p:nvPr/>
        </p:nvPicPr>
        <p:blipFill>
          <a:blip r:embed="rId3"/>
          <a:srcRect/>
          <a:stretch>
            <a:fillRect/>
          </a:stretch>
        </p:blipFill>
        <p:spPr>
          <a:xfrm>
            <a:off x="4934766" y="1623225"/>
            <a:ext cx="1750696" cy="1750696"/>
          </a:xfrm>
          <a:prstGeom prst="rect"/>
        </p:spPr>
      </p:pic>
      <p:grpSp>
        <p:nvGrpSpPr>
          <p:cNvPr id="33" name="Group 32" descr="Small circle with number 1 inside indicating step 1"/>
          <p:cNvGrpSpPr/>
          <p:nvPr/>
        </p:nvGrpSpPr>
        <p:grpSpPr>
          <a:xfrm>
            <a:off x="558723" y="3591366"/>
            <a:ext cx="558179" cy="409838"/>
            <a:chOff x="6953426" y="711274"/>
            <a:chExt cx="558179" cy="409838"/>
          </a:xfrm>
        </p:grpSpPr>
        <p:sp>
          <p:nvSpPr>
            <p:cNvPr id="34" name="Oval 33"/>
            <p:cNvSpPr/>
            <p:nvPr/>
          </p:nvSpPr>
          <p:spPr>
            <a:xfrm>
              <a:off x="7025069" y="711274"/>
              <a:ext cx="409838" cy="409838"/>
            </a:xfrm>
            <a:prstGeom prst="ellipse"/>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descr="small circle with numeral 1 inside "/>
            <p:cNvSpPr txBox="1"/>
            <p:nvPr/>
          </p:nvSpPr>
          <p:spPr>
            <a:xfrm>
              <a:off x="6953426" y="727564"/>
              <a:ext cx="558179" cy="369332"/>
            </a:xfrm>
            <a:prstGeom prst="rect"/>
            <a:noFill/>
          </p:spPr>
          <p:txBody>
            <a:bodyPr wrap="square" rtlCol="0">
              <a:spAutoFit/>
            </a:bodyPr>
            <a:lstStyle/>
            <a:p>
              <a:pPr algn="ctr"/>
              <a:r>
                <a:rPr lang="en-US" dirty="1">
                  <a:solidFill>
                    <a:schemeClr val="bg1"/>
                  </a:solidFill>
                  <a:latin typeface="Segoe UI Semibold" panose="020b0702040204020203" pitchFamily="34" charset="0"/>
                  <a:cs typeface="Segoe UI Semibold" panose="020b0702040204020203" pitchFamily="34" charset="0"/>
                </a:rPr>
                <a:t>1</a:t>
              </a:r>
            </a:p>
          </p:txBody>
        </p:sp>
      </p:grpSp>
      <p:grpSp>
        <p:nvGrpSpPr>
          <p:cNvPr id="36" name="Group 35" descr="Small circle with number 2 inside indicating step 2"/>
          <p:cNvGrpSpPr/>
          <p:nvPr/>
        </p:nvGrpSpPr>
        <p:grpSpPr>
          <a:xfrm>
            <a:off x="4375175" y="3575076"/>
            <a:ext cx="558179" cy="409838"/>
            <a:chOff x="6953426" y="711274"/>
            <a:chExt cx="558179" cy="409838"/>
          </a:xfrm>
        </p:grpSpPr>
        <p:sp>
          <p:nvSpPr>
            <p:cNvPr id="37" name="Oval 36"/>
            <p:cNvSpPr/>
            <p:nvPr/>
          </p:nvSpPr>
          <p:spPr>
            <a:xfrm>
              <a:off x="7025069" y="711274"/>
              <a:ext cx="409838" cy="409838"/>
            </a:xfrm>
            <a:prstGeom prst="ellipse"/>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descr="small circle with number 2 inside "/>
            <p:cNvSpPr txBox="1"/>
            <p:nvPr/>
          </p:nvSpPr>
          <p:spPr>
            <a:xfrm>
              <a:off x="6953426" y="727564"/>
              <a:ext cx="558179" cy="369332"/>
            </a:xfrm>
            <a:prstGeom prst="rect"/>
            <a:noFill/>
          </p:spPr>
          <p:txBody>
            <a:bodyPr wrap="square" rtlCol="0">
              <a:spAutoFit/>
            </a:bodyPr>
            <a:lstStyle/>
            <a:p>
              <a:pPr algn="ctr"/>
              <a:r>
                <a:rPr lang="en-US" dirty="1">
                  <a:solidFill>
                    <a:schemeClr val="bg1"/>
                  </a:solidFill>
                  <a:latin typeface="Segoe UI Semibold" panose="020b0702040204020203" pitchFamily="34" charset="0"/>
                  <a:cs typeface="Segoe UI Semibold" panose="020b0702040204020203" pitchFamily="34" charset="0"/>
                </a:rPr>
                <a:t>2</a:t>
              </a:r>
            </a:p>
          </p:txBody>
        </p:sp>
      </p:grpSp>
      <p:grpSp>
        <p:nvGrpSpPr>
          <p:cNvPr id="39" name="Group 38" descr="Small circle with number 3 inside  indicating step 3"/>
          <p:cNvGrpSpPr/>
          <p:nvPr/>
        </p:nvGrpSpPr>
        <p:grpSpPr>
          <a:xfrm>
            <a:off x="8191628" y="3510672"/>
            <a:ext cx="558179" cy="409838"/>
            <a:chOff x="6953426" y="711274"/>
            <a:chExt cx="558179" cy="409838"/>
          </a:xfrm>
        </p:grpSpPr>
        <p:sp>
          <p:nvSpPr>
            <p:cNvPr id="40" name="Oval 39"/>
            <p:cNvSpPr/>
            <p:nvPr/>
          </p:nvSpPr>
          <p:spPr>
            <a:xfrm>
              <a:off x="7025069" y="711274"/>
              <a:ext cx="409838" cy="409838"/>
            </a:xfrm>
            <a:prstGeom prst="ellipse"/>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p:cNvSpPr txBox="1"/>
            <p:nvPr/>
          </p:nvSpPr>
          <p:spPr>
            <a:xfrm>
              <a:off x="6953426" y="727564"/>
              <a:ext cx="558179" cy="369332"/>
            </a:xfrm>
            <a:prstGeom prst="rect"/>
            <a:noFill/>
          </p:spPr>
          <p:txBody>
            <a:bodyPr wrap="square" rtlCol="0">
              <a:spAutoFit/>
            </a:bodyPr>
            <a:lstStyle/>
            <a:p>
              <a:pPr algn="ctr"/>
              <a:r>
                <a:rPr lang="en-US" dirty="1">
                  <a:solidFill>
                    <a:schemeClr val="bg1"/>
                  </a:solidFill>
                  <a:latin typeface="Segoe UI Semibold" panose="020b0702040204020203" pitchFamily="34" charset="0"/>
                  <a:cs typeface="Segoe UI Semibold" panose="020b0702040204020203" pitchFamily="34" charset="0"/>
                </a:rPr>
                <a:t>3</a:t>
              </a:r>
            </a:p>
          </p:txBody>
        </p:sp>
      </p:grpSp>
      <p:sp>
        <p:nvSpPr>
          <p:cNvPr id="42" name="Content Placeholder 17"/>
          <p:cNvSpPr txBox="1"/>
          <p:nvPr/>
        </p:nvSpPr>
        <p:spPr>
          <a:xfrm>
            <a:off x="1176712" y="5955361"/>
            <a:ext cx="3200700" cy="992581"/>
          </a:xfrm>
          <a:prstGeom prst="rect"/>
        </p:spPr>
        <p:txBody>
          <a:bodyPr vert="horz" lIns="91440" tIns="45720" rIns="91440" bIns="45720" rtlCol="0">
            <a:no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spcAft>
                <a:spcPts val="2000"/>
              </a:spcAft>
              <a:buNone/>
            </a:pPr>
            <a:r>
              <a:rPr lang="en-US" dirty="1">
                <a:solidFill>
                  <a:prstClr val="black">
                    <a:lumMod val="75000"/>
                    <a:lumOff val="25000"/>
                  </a:prstClr>
                </a:solidFill>
                <a:latin typeface="Segoe UI" panose="020b0502040204020203" pitchFamily="34" charset="0"/>
                <a:cs typeface="Segoe UI" panose="020b0502040204020203" pitchFamily="34" charset="0"/>
              </a:rPr>
              <a:t>Medical - Display public health information to visitors in waiting areas</a:t>
            </a:r>
          </a:p>
          <a:p>
            <a:pPr marL="0" indent="0">
              <a:spcAft>
                <a:spcPts val="2000"/>
              </a:spcAft>
              <a:buNone/>
            </a:pPr>
            <a:r>
              <a:rPr lang="en-US" dirty="1">
                <a:solidFill>
                  <a:prstClr val="black">
                    <a:lumMod val="75000"/>
                    <a:lumOff val="25000"/>
                  </a:prstClr>
                </a:solidFill>
                <a:cs typeface="Segoe UI"/>
              </a:rPr>
              <a:t> </a:t>
            </a:r>
          </a:p>
        </p:txBody>
      </p:sp>
      <p:sp>
        <p:nvSpPr>
          <p:cNvPr id="43" name="Content Placeholder 17"/>
          <p:cNvSpPr txBox="1"/>
          <p:nvPr/>
        </p:nvSpPr>
        <p:spPr>
          <a:xfrm>
            <a:off x="5006201" y="3486625"/>
            <a:ext cx="3106367" cy="1324053"/>
          </a:xfrm>
          <a:prstGeom prst="rect"/>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spcAft>
                <a:spcPts val="2000"/>
              </a:spcAft>
              <a:buNone/>
            </a:pPr>
            <a:r>
              <a:rPr lang="en-US" dirty="1">
                <a:solidFill>
                  <a:prstClr val="black">
                    <a:lumMod val="75000"/>
                    <a:lumOff val="25000"/>
                  </a:prstClr>
                </a:solidFill>
                <a:latin typeface="Segoe UI" panose="020b0502040204020203" pitchFamily="34" charset="0"/>
                <a:cs typeface="Segoe UI" panose="020b0502040204020203" pitchFamily="34" charset="0"/>
              </a:rPr>
              <a:t>Retail - Display product information and promotions in your shop windows</a:t>
            </a:r>
          </a:p>
        </p:txBody>
      </p:sp>
      <p:sp>
        <p:nvSpPr>
          <p:cNvPr id="44" name="Content Placeholder 17"/>
          <p:cNvSpPr txBox="1"/>
          <p:nvPr/>
        </p:nvSpPr>
        <p:spPr>
          <a:xfrm>
            <a:off x="8721777" y="3486625"/>
            <a:ext cx="2965126" cy="697760"/>
          </a:xfrm>
          <a:prstGeom prst="rect"/>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spcAft>
                <a:spcPts val="2000"/>
              </a:spcAft>
              <a:buNone/>
            </a:pPr>
            <a:r>
              <a:rPr lang="en-US" dirty="1">
                <a:solidFill>
                  <a:prstClr val="black">
                    <a:lumMod val="75000"/>
                    <a:lumOff val="25000"/>
                  </a:prstClr>
                </a:solidFill>
                <a:latin typeface="Segoe UI" panose="020b0502040204020203" pitchFamily="34" charset="0"/>
                <a:cs typeface="Segoe UI" panose="020b0502040204020203" pitchFamily="34" charset="0"/>
              </a:rPr>
              <a:t>Restaurants – Display PowerPoint menus and special offers to customers</a:t>
            </a:r>
          </a:p>
        </p:txBody>
      </p:sp>
      <p:sp>
        <p:nvSpPr>
          <p:cNvPr id="5" name="Content Placeholder 4"/>
          <p:cNvSpPr>
            <a:spLocks noGrp="1"/>
          </p:cNvSpPr>
          <p:nvPr>
            <p:ph type="obj" sz="half" idx="2"/>
          </p:nvPr>
        </p:nvSpPr>
        <p:spPr>
          <a:xfrm>
            <a:off x="541610" y="1431011"/>
            <a:ext cx="10942918" cy="1003296"/>
          </a:xfrm>
        </p:spPr>
        <p:txBody>
          <a:bodyPr>
            <a:normAutofit/>
          </a:bodyPr>
          <a:lstStyle/>
          <a:p>
            <a:pPr marL="0" lvl="0" indent="0">
              <a:spcAft>
                <a:spcPts val="2000"/>
              </a:spcAft>
              <a:buNone/>
            </a:pPr>
            <a:r>
              <a:rPr lang="en-US" dirty="1">
                <a:solidFill>
                  <a:prstClr val="black">
                    <a:lumMod val="75000"/>
                    <a:lumOff val="25000"/>
                  </a:prstClr>
                </a:solidFill>
                <a:latin typeface="Segoe UI" panose="020b0502040204020203" pitchFamily="34" charset="0"/>
                <a:cs typeface="Segoe UI" panose="020b0502040204020203" pitchFamily="34" charset="0"/>
              </a:rPr>
              <a:t>Use PowerPoint presentations to display information to visitors, employees or the public.  </a:t>
            </a:r>
          </a:p>
        </p:txBody>
      </p:sp>
      <p:sp>
        <p:nvSpPr>
          <p:cNvPr id="2" name="Title 1"/>
          <p:cNvSpPr>
            <a:spLocks noGrp="1"/>
          </p:cNvSpPr>
          <p:nvPr>
            <p:ph type="title"/>
          </p:nvPr>
        </p:nvSpPr>
        <p:spPr/>
        <p:txBody>
          <a:bodyPr>
            <a:normAutofit/>
          </a:bodyPr>
          <a:lstStyle/>
          <a:p>
            <a:pPr lvl="0"/>
            <a:r>
              <a:rPr lang="en-US" dirty="1">
                <a:latin typeface="Segoe UI Light" panose="020b0502040204020203" pitchFamily="34" charset="0"/>
                <a:cs typeface="Segoe UI Light" panose="020b0502040204020203" pitchFamily="34" charset="0"/>
              </a:rPr>
              <a:t>PowerPoint digital signage uses</a:t>
            </a:r>
          </a:p>
        </p:txBody>
      </p:sp>
      <p:pic>
        <p:nvPicPr>
          <p:cNvPr id="11" name="Picture 10"/>
          <p:cNvPicPr>
            <a:picLocks noChangeAspect="1"/>
          </p:cNvPicPr>
          <p:nvPr/>
        </p:nvPicPr>
        <p:blipFill>
          <a:blip r:embed="rId4"/>
          <a:srcRect/>
          <a:stretch>
            <a:fillRect/>
          </a:stretch>
        </p:blipFill>
        <p:spPr>
          <a:xfrm>
            <a:off x="1255376" y="4346850"/>
            <a:ext cx="1643076" cy="1643076"/>
          </a:xfrm>
          <a:prstGeom prst="rect"/>
        </p:spPr>
      </p:pic>
      <p:grpSp>
        <p:nvGrpSpPr>
          <p:cNvPr id="19" name="Group 18" descr="Small circle with number 3 inside  indicating step 3"/>
          <p:cNvGrpSpPr/>
          <p:nvPr/>
        </p:nvGrpSpPr>
        <p:grpSpPr>
          <a:xfrm>
            <a:off x="482025" y="6015336"/>
            <a:ext cx="558179" cy="409838"/>
            <a:chOff x="6953426" y="711274"/>
            <a:chExt cx="558179" cy="409838"/>
          </a:xfrm>
        </p:grpSpPr>
        <p:sp>
          <p:nvSpPr>
            <p:cNvPr id="20" name="Oval 19"/>
            <p:cNvSpPr/>
            <p:nvPr/>
          </p:nvSpPr>
          <p:spPr>
            <a:xfrm>
              <a:off x="7025069" y="711274"/>
              <a:ext cx="409838" cy="409838"/>
            </a:xfrm>
            <a:prstGeom prst="ellipse"/>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6953426" y="727564"/>
              <a:ext cx="558179" cy="369332"/>
            </a:xfrm>
            <a:prstGeom prst="rect"/>
            <a:noFill/>
          </p:spPr>
          <p:txBody>
            <a:bodyPr wrap="square" rtlCol="0">
              <a:spAutoFit/>
            </a:bodyPr>
            <a:lstStyle/>
            <a:p>
              <a:pPr algn="ctr"/>
              <a:r>
                <a:rPr lang="en-US" dirty="1">
                  <a:solidFill>
                    <a:schemeClr val="bg1"/>
                  </a:solidFill>
                  <a:latin typeface="Segoe UI Semibold" panose="020b0702040204020203" pitchFamily="34" charset="0"/>
                  <a:cs typeface="Segoe UI Semibold" panose="020b0702040204020203" pitchFamily="34" charset="0"/>
                </a:rPr>
                <a:t>4</a:t>
              </a:r>
            </a:p>
          </p:txBody>
        </p:sp>
      </p:grpSp>
      <p:grpSp>
        <p:nvGrpSpPr>
          <p:cNvPr id="22" name="Group 21" descr="Small circle with number 3 inside  indicating step 3"/>
          <p:cNvGrpSpPr/>
          <p:nvPr/>
        </p:nvGrpSpPr>
        <p:grpSpPr>
          <a:xfrm>
            <a:off x="4349889" y="5955361"/>
            <a:ext cx="558179" cy="409838"/>
            <a:chOff x="6953426" y="711274"/>
            <a:chExt cx="558179" cy="409838"/>
          </a:xfrm>
        </p:grpSpPr>
        <p:sp>
          <p:nvSpPr>
            <p:cNvPr id="23" name="Oval 22"/>
            <p:cNvSpPr/>
            <p:nvPr/>
          </p:nvSpPr>
          <p:spPr>
            <a:xfrm>
              <a:off x="7025069" y="711274"/>
              <a:ext cx="409838" cy="409838"/>
            </a:xfrm>
            <a:prstGeom prst="ellipse"/>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p:nvPr/>
          </p:nvSpPr>
          <p:spPr>
            <a:xfrm>
              <a:off x="6953426" y="727564"/>
              <a:ext cx="558179" cy="369332"/>
            </a:xfrm>
            <a:prstGeom prst="rect"/>
            <a:noFill/>
          </p:spPr>
          <p:txBody>
            <a:bodyPr wrap="square" rtlCol="0">
              <a:spAutoFit/>
            </a:bodyPr>
            <a:lstStyle/>
            <a:p>
              <a:pPr algn="ctr"/>
              <a:r>
                <a:rPr lang="en-US" dirty="1">
                  <a:solidFill>
                    <a:schemeClr val="bg1"/>
                  </a:solidFill>
                  <a:latin typeface="Segoe UI Semibold" panose="020b0702040204020203" pitchFamily="34" charset="0"/>
                  <a:cs typeface="Segoe UI Semibold" panose="020b0702040204020203" pitchFamily="34" charset="0"/>
                </a:rPr>
                <a:t>5</a:t>
              </a:r>
            </a:p>
          </p:txBody>
        </p:sp>
      </p:grpSp>
      <p:grpSp>
        <p:nvGrpSpPr>
          <p:cNvPr id="25" name="Group 24" descr="Small circle with number 3 inside  indicating step 3"/>
          <p:cNvGrpSpPr/>
          <p:nvPr/>
        </p:nvGrpSpPr>
        <p:grpSpPr>
          <a:xfrm>
            <a:off x="8217754" y="5960514"/>
            <a:ext cx="558179" cy="409838"/>
            <a:chOff x="6953426" y="711274"/>
            <a:chExt cx="558179" cy="409838"/>
          </a:xfrm>
        </p:grpSpPr>
        <p:sp>
          <p:nvSpPr>
            <p:cNvPr id="26" name="Oval 25"/>
            <p:cNvSpPr/>
            <p:nvPr/>
          </p:nvSpPr>
          <p:spPr>
            <a:xfrm>
              <a:off x="7025069" y="711274"/>
              <a:ext cx="409838" cy="409838"/>
            </a:xfrm>
            <a:prstGeom prst="ellipse"/>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p:cNvSpPr txBox="1"/>
            <p:nvPr/>
          </p:nvSpPr>
          <p:spPr>
            <a:xfrm>
              <a:off x="6953426" y="727564"/>
              <a:ext cx="558179" cy="369332"/>
            </a:xfrm>
            <a:prstGeom prst="rect"/>
            <a:noFill/>
          </p:spPr>
          <p:txBody>
            <a:bodyPr wrap="square" rtlCol="0">
              <a:spAutoFit/>
            </a:bodyPr>
            <a:lstStyle/>
            <a:p>
              <a:pPr algn="ctr"/>
              <a:r>
                <a:rPr lang="en-US" dirty="1">
                  <a:solidFill>
                    <a:schemeClr val="bg1"/>
                  </a:solidFill>
                  <a:latin typeface="Segoe UI Semibold" panose="020b0702040204020203" pitchFamily="34" charset="0"/>
                  <a:cs typeface="Segoe UI Semibold" panose="020b0702040204020203" pitchFamily="34" charset="0"/>
                </a:rPr>
                <a:t>6</a:t>
              </a:r>
            </a:p>
          </p:txBody>
        </p:sp>
      </p:grpSp>
      <p:pic>
        <p:nvPicPr>
          <p:cNvPr id="28" name="Picture 27"/>
          <p:cNvPicPr>
            <a:picLocks noChangeAspect="1"/>
          </p:cNvPicPr>
          <p:nvPr/>
        </p:nvPicPr>
        <p:blipFill>
          <a:blip r:embed="rId5"/>
          <a:srcRect/>
          <a:stretch>
            <a:fillRect/>
          </a:stretch>
        </p:blipFill>
        <p:spPr>
          <a:xfrm>
            <a:off x="1255376" y="1844816"/>
            <a:ext cx="1643076" cy="1643076"/>
          </a:xfrm>
          <a:prstGeom prst="rect"/>
        </p:spPr>
      </p:pic>
      <p:pic>
        <p:nvPicPr>
          <p:cNvPr id="29" name="Picture 28"/>
          <p:cNvPicPr>
            <a:picLocks noChangeAspect="1"/>
          </p:cNvPicPr>
          <p:nvPr/>
        </p:nvPicPr>
        <p:blipFill>
          <a:blip r:embed="rId6"/>
          <a:srcRect/>
          <a:stretch>
            <a:fillRect/>
          </a:stretch>
        </p:blipFill>
        <p:spPr>
          <a:xfrm>
            <a:off x="5106022" y="4193796"/>
            <a:ext cx="1643076" cy="1643076"/>
          </a:xfrm>
          <a:prstGeom prst="rect"/>
        </p:spPr>
      </p:pic>
      <p:pic>
        <p:nvPicPr>
          <p:cNvPr id="30" name="Picture 29"/>
          <p:cNvPicPr>
            <a:picLocks noChangeAspect="1"/>
          </p:cNvPicPr>
          <p:nvPr/>
        </p:nvPicPr>
        <p:blipFill>
          <a:blip r:embed="rId7"/>
          <a:srcRect/>
          <a:stretch>
            <a:fillRect/>
          </a:stretch>
        </p:blipFill>
        <p:spPr>
          <a:xfrm>
            <a:off x="8956669" y="4272871"/>
            <a:ext cx="1643076" cy="1643076"/>
          </a:xfrm>
          <a:prstGeom prst="rect"/>
        </p:spPr>
      </p:pic>
      <p:sp>
        <p:nvSpPr>
          <p:cNvPr id="31" name="Content Placeholder 17"/>
          <p:cNvSpPr txBox="1"/>
          <p:nvPr/>
        </p:nvSpPr>
        <p:spPr>
          <a:xfrm>
            <a:off x="1142417" y="3486625"/>
            <a:ext cx="2912136" cy="992581"/>
          </a:xfrm>
          <a:prstGeom prst="rect"/>
        </p:spPr>
        <p:txBody>
          <a:bodyPr vert="horz" lIns="91440" tIns="45720" rIns="91440" bIns="45720" rtlCol="0">
            <a:no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spcAft>
                <a:spcPts val="2000"/>
              </a:spcAft>
              <a:buNone/>
            </a:pPr>
            <a:r>
              <a:rPr lang="en-US" dirty="1">
                <a:solidFill>
                  <a:prstClr val="black">
                    <a:lumMod val="75000"/>
                    <a:lumOff val="25000"/>
                  </a:prstClr>
                </a:solidFill>
                <a:latin typeface="Segoe UI" panose="020b0502040204020203" pitchFamily="34" charset="0"/>
                <a:cs typeface="Segoe UI" panose="020b0502040204020203" pitchFamily="34" charset="0"/>
              </a:rPr>
              <a:t>Schools - Display up to date information to students, parents and visitors</a:t>
            </a:r>
          </a:p>
          <a:p>
            <a:pPr marL="0" indent="0">
              <a:spcAft>
                <a:spcPts val="2000"/>
              </a:spcAft>
              <a:buNone/>
            </a:pPr>
            <a:r>
              <a:rPr lang="en-US" dirty="1">
                <a:solidFill>
                  <a:prstClr val="black">
                    <a:lumMod val="75000"/>
                    <a:lumOff val="25000"/>
                  </a:prstClr>
                </a:solidFill>
                <a:cs typeface="Segoe UI"/>
              </a:rPr>
              <a:t> </a:t>
            </a:r>
          </a:p>
        </p:txBody>
      </p:sp>
      <p:sp>
        <p:nvSpPr>
          <p:cNvPr id="32" name="Content Placeholder 17"/>
          <p:cNvSpPr txBox="1"/>
          <p:nvPr/>
        </p:nvSpPr>
        <p:spPr>
          <a:xfrm>
            <a:off x="4965902" y="5932038"/>
            <a:ext cx="3345283" cy="992581"/>
          </a:xfrm>
          <a:prstGeom prst="rect"/>
        </p:spPr>
        <p:txBody>
          <a:bodyPr vert="horz" lIns="91440" tIns="45720" rIns="91440" bIns="45720" rtlCol="0">
            <a:no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spcAft>
                <a:spcPts val="2000"/>
              </a:spcAft>
              <a:buNone/>
            </a:pPr>
            <a:r>
              <a:rPr lang="en-US" dirty="1">
                <a:solidFill>
                  <a:prstClr val="black">
                    <a:lumMod val="75000"/>
                    <a:lumOff val="25000"/>
                  </a:prstClr>
                </a:solidFill>
                <a:latin typeface="Segoe UI" panose="020b0502040204020203" pitchFamily="34" charset="0"/>
                <a:cs typeface="Segoe UI" panose="020b0502040204020203" pitchFamily="34" charset="0"/>
              </a:rPr>
              <a:t>Factory – Display safety notices, contact info and company updates to production staff</a:t>
            </a:r>
            <a:r>
              <a:rPr lang="en-US" dirty="1">
                <a:solidFill>
                  <a:prstClr val="black">
                    <a:lumMod val="75000"/>
                    <a:lumOff val="25000"/>
                  </a:prstClr>
                </a:solidFill>
                <a:cs typeface="Segoe UI"/>
              </a:rPr>
              <a:t> </a:t>
            </a:r>
          </a:p>
        </p:txBody>
      </p:sp>
      <p:sp>
        <p:nvSpPr>
          <p:cNvPr id="45" name="Content Placeholder 17"/>
          <p:cNvSpPr txBox="1"/>
          <p:nvPr/>
        </p:nvSpPr>
        <p:spPr>
          <a:xfrm>
            <a:off x="8753889" y="5904667"/>
            <a:ext cx="2933014" cy="992581"/>
          </a:xfrm>
          <a:prstGeom prst="rect"/>
        </p:spPr>
        <p:txBody>
          <a:bodyPr vert="horz" lIns="91440" tIns="45720" rIns="91440" bIns="45720" rtlCol="0">
            <a:no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spcAft>
                <a:spcPts val="2000"/>
              </a:spcAft>
              <a:buNone/>
            </a:pPr>
            <a:r>
              <a:rPr lang="en-US" dirty="1">
                <a:solidFill>
                  <a:prstClr val="black">
                    <a:lumMod val="75000"/>
                    <a:lumOff val="25000"/>
                  </a:prstClr>
                </a:solidFill>
                <a:latin typeface="Segoe UI" panose="020b0502040204020203" pitchFamily="34" charset="0"/>
                <a:cs typeface="Segoe UI" panose="020b0502040204020203" pitchFamily="34" charset="0"/>
              </a:rPr>
              <a:t>Corporate – Display corporate information to visitors and employees</a:t>
            </a:r>
            <a:endParaRPr lang="en-US">
              <a:solidFill>
                <a:prstClr val="black">
                  <a:lumMod val="75000"/>
                  <a:lumOff val="25000"/>
                </a:prstClr>
              </a:solidFill>
              <a:cs typeface="Segoe UI"/>
            </a:endParaRPr>
          </a:p>
        </p:txBody>
      </p:sp>
    </p:spTree>
    <p:extLst>
      <p:ext uri="{BB962C8B-B14F-4D97-AF65-F5344CB8AC3E}">
        <p14:creationId xmlns:p14="http://schemas.microsoft.com/office/powerpoint/2010/main" val="1328676004"/>
      </p:ext>
    </p:extLst>
  </p:cSld>
  <p:clrMapOvr>
    <a:masterClrMapping/>
  </p:clrMapOvr>
  <p:transition advClick="0" spd="fast" advTm="600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5" name="Content Placeholder 4"/>
          <p:cNvSpPr>
            <a:spLocks noGrp="1"/>
          </p:cNvSpPr>
          <p:nvPr>
            <p:ph type="obj" sz="half" idx="2"/>
          </p:nvPr>
        </p:nvSpPr>
        <p:spPr>
          <a:xfrm>
            <a:off x="541610" y="1431010"/>
            <a:ext cx="5580557" cy="5248464"/>
          </a:xfrm>
        </p:spPr>
        <p:txBody>
          <a:bodyPr>
            <a:normAutofit/>
          </a:bodyPr>
          <a:lstStyle/>
          <a:p>
            <a:pPr marL="0" lvl="0" indent="0">
              <a:spcAft>
                <a:spcPts val="600"/>
              </a:spcAft>
              <a:buNone/>
            </a:pPr>
            <a:r>
              <a:rPr lang="en-US" sz="1400" dirty="1">
                <a:solidFill>
                  <a:prstClr val="black">
                    <a:lumMod val="75000"/>
                    <a:lumOff val="25000"/>
                  </a:prstClr>
                </a:solidFill>
                <a:latin typeface="Segoe UI" panose="020b0502040204020203" pitchFamily="34" charset="0"/>
                <a:cs typeface="Segoe UI" panose="020b0502040204020203" pitchFamily="34" charset="0"/>
              </a:rPr>
              <a:t>You can have up to 10 players in a FREE PresentationPlayer.com account and send PowerPoint files to all (or some of your players) at the same time.  </a:t>
            </a:r>
          </a:p>
          <a:p>
            <a:pPr marL="0" lvl="0" indent="0">
              <a:spcAft>
                <a:spcPts val="600"/>
              </a:spcAft>
              <a:buNone/>
            </a:pPr>
            <a:endParaRPr lang="en-US" sz="1400">
              <a:solidFill>
                <a:prstClr val="black">
                  <a:lumMod val="75000"/>
                  <a:lumOff val="25000"/>
                </a:prstClr>
              </a:solidFill>
              <a:latin typeface="Segoe UI" panose="020b0502040204020203" pitchFamily="34" charset="0"/>
              <a:cs typeface="Segoe UI" panose="020b0502040204020203" pitchFamily="34" charset="0"/>
            </a:endParaRPr>
          </a:p>
          <a:p>
            <a:pPr marL="0" lvl="0" indent="0">
              <a:spcAft>
                <a:spcPts val="600"/>
              </a:spcAft>
              <a:buNone/>
            </a:pPr>
            <a:endParaRPr lang="en-US" sz="1400">
              <a:solidFill>
                <a:prstClr val="black">
                  <a:lumMod val="75000"/>
                  <a:lumOff val="25000"/>
                </a:prstClr>
              </a:solidFill>
              <a:latin typeface="Segoe UI" panose="020b0502040204020203" pitchFamily="34" charset="0"/>
              <a:cs typeface="Segoe UI" panose="020b0502040204020203" pitchFamily="34" charset="0"/>
            </a:endParaRPr>
          </a:p>
          <a:p>
            <a:pPr marL="0" lvl="0" indent="0">
              <a:spcAft>
                <a:spcPts val="600"/>
              </a:spcAft>
              <a:buNone/>
            </a:pPr>
            <a:endParaRPr lang="en-US" sz="1400">
              <a:solidFill>
                <a:prstClr val="black">
                  <a:lumMod val="75000"/>
                  <a:lumOff val="25000"/>
                </a:prstClr>
              </a:solidFill>
              <a:latin typeface="Segoe UI" panose="020b0502040204020203" pitchFamily="34" charset="0"/>
              <a:cs typeface="Segoe UI" panose="020b0502040204020203" pitchFamily="34" charset="0"/>
            </a:endParaRPr>
          </a:p>
          <a:p>
            <a:pPr marL="0" lvl="0" indent="0">
              <a:spcAft>
                <a:spcPts val="600"/>
              </a:spcAft>
              <a:buNone/>
            </a:pPr>
            <a:endParaRPr lang="en-US" sz="1400">
              <a:solidFill>
                <a:prstClr val="black">
                  <a:lumMod val="75000"/>
                  <a:lumOff val="25000"/>
                </a:prstClr>
              </a:solidFill>
              <a:latin typeface="Segoe UI" panose="020b0502040204020203" pitchFamily="34" charset="0"/>
              <a:cs typeface="Segoe UI" panose="020b0502040204020203" pitchFamily="34" charset="0"/>
            </a:endParaRPr>
          </a:p>
          <a:p>
            <a:pPr marL="0" lvl="0" indent="0">
              <a:spcAft>
                <a:spcPts val="600"/>
              </a:spcAft>
              <a:buNone/>
            </a:pPr>
            <a:endParaRPr lang="en-US" sz="1400">
              <a:solidFill>
                <a:prstClr val="black">
                  <a:lumMod val="75000"/>
                  <a:lumOff val="25000"/>
                </a:prstClr>
              </a:solidFill>
              <a:latin typeface="Segoe UI" panose="020b0502040204020203" pitchFamily="34" charset="0"/>
              <a:cs typeface="Segoe UI" panose="020b0502040204020203" pitchFamily="34" charset="0"/>
            </a:endParaRPr>
          </a:p>
          <a:p>
            <a:pPr marL="0" lvl="0" indent="0">
              <a:spcAft>
                <a:spcPts val="600"/>
              </a:spcAft>
              <a:buNone/>
            </a:pPr>
            <a:endParaRPr lang="en-US" sz="1400">
              <a:solidFill>
                <a:prstClr val="black">
                  <a:lumMod val="75000"/>
                  <a:lumOff val="25000"/>
                </a:prstClr>
              </a:solidFill>
              <a:latin typeface="Segoe UI" panose="020b0502040204020203" pitchFamily="34" charset="0"/>
              <a:cs typeface="Segoe UI" panose="020b0502040204020203" pitchFamily="34" charset="0"/>
            </a:endParaRPr>
          </a:p>
          <a:p>
            <a:pPr marL="0" lvl="0" indent="0">
              <a:spcAft>
                <a:spcPts val="600"/>
              </a:spcAft>
              <a:buNone/>
            </a:pPr>
            <a:r>
              <a:rPr lang="en-US" sz="1400" dirty="1">
                <a:solidFill>
                  <a:prstClr val="black">
                    <a:lumMod val="75000"/>
                    <a:lumOff val="25000"/>
                  </a:prstClr>
                </a:solidFill>
                <a:latin typeface="Segoe UI" panose="020b0502040204020203" pitchFamily="34" charset="0"/>
                <a:cs typeface="Segoe UI" panose="020b0502040204020203" pitchFamily="34" charset="0"/>
              </a:rPr>
              <a:t>Upload your PowerPoint presentations to PresentationPlayers.com and then send them to your player computers anywhere in the world using your desktop, tablet or smart phones.</a:t>
            </a:r>
          </a:p>
          <a:p>
            <a:pPr marL="0" lvl="0" indent="0">
              <a:spcAft>
                <a:spcPts val="600"/>
              </a:spcAft>
              <a:buNone/>
            </a:pPr>
            <a:r>
              <a:rPr lang="en-US" sz="1400" dirty="1">
                <a:solidFill>
                  <a:prstClr val="black">
                    <a:lumMod val="75000"/>
                    <a:lumOff val="25000"/>
                  </a:prstClr>
                </a:solidFill>
                <a:latin typeface="Segoe UI" panose="020b0502040204020203" pitchFamily="34" charset="0"/>
                <a:cs typeface="Segoe UI" panose="020b0502040204020203" pitchFamily="34" charset="0"/>
              </a:rPr>
              <a:t>Also set a start with Windows presentation which can be updated anytime.</a:t>
            </a:r>
          </a:p>
          <a:p>
            <a:pPr marL="0" lvl="0" indent="0">
              <a:spcAft>
                <a:spcPts val="600"/>
              </a:spcAft>
              <a:buNone/>
            </a:pPr>
            <a:endParaRPr lang="en-US" sz="1400">
              <a:solidFill>
                <a:schemeClr val="bg2">
                  <a:lumMod val="25000"/>
                </a:schemeClr>
              </a:solidFill>
              <a:latin typeface="Segoe UI" panose="020b0502040204020203" pitchFamily="34" charset="0"/>
              <a:cs typeface="Segoe UI" panose="020b0502040204020203" pitchFamily="34" charset="0"/>
            </a:endParaRPr>
          </a:p>
        </p:txBody>
      </p:sp>
      <p:sp>
        <p:nvSpPr>
          <p:cNvPr id="3" name="Title 2"/>
          <p:cNvSpPr>
            <a:spLocks noGrp="1"/>
          </p:cNvSpPr>
          <p:nvPr>
            <p:ph type="title"/>
          </p:nvPr>
        </p:nvSpPr>
        <p:spPr>
          <a:xfrm>
            <a:off x="521208" y="448056"/>
            <a:ext cx="7761732" cy="640080"/>
          </a:xfrm>
        </p:spPr>
        <p:txBody>
          <a:bodyPr>
            <a:normAutofit fontScale="90000"/>
          </a:bodyPr>
          <a:lstStyle/>
          <a:p>
            <a:r>
              <a:rPr lang="en-US" dirty="1">
                <a:latin typeface="Segoe UI Light" panose="020b0502040204020203" pitchFamily="34" charset="0"/>
                <a:cs typeface="Segoe UI Light" panose="020b0502040204020203" pitchFamily="34" charset="0"/>
              </a:rPr>
              <a:t>One account, multiple PowerPoint player computers</a:t>
            </a:r>
          </a:p>
        </p:txBody>
      </p:sp>
      <p:cxnSp>
        <p:nvCxnSpPr>
          <p:cNvPr id="20" name="Straight Connector 19" title="Light grey line separating Morph text and images"/>
          <p:cNvCxnSpPr/>
          <p:nvPr/>
        </p:nvCxnSpPr>
        <p:spPr>
          <a:xfrm>
            <a:off x="6296866" y="1472431"/>
            <a:ext cx="0" cy="4892634"/>
          </a:xfrm>
          <a:prstGeom prst="line"/>
          <a:ln w="9525">
            <a:solidFill>
              <a:schemeClr val="bg2">
                <a:lumMod val="90000"/>
              </a:schemeClr>
            </a:solidFill>
          </a:ln>
        </p:spPr>
        <p:style>
          <a:lnRef idx="1">
            <a:schemeClr val="accent1"/>
          </a:lnRef>
          <a:fillRef idx="0">
            <a:schemeClr val="accent1"/>
          </a:fillRef>
          <a:effectRef idx="0">
            <a:schemeClr val="accent1"/>
          </a:effectRef>
          <a:fontRef idx="minor">
            <a:schemeClr val="tx1"/>
          </a:fontRef>
        </p:style>
      </p:cxnSp>
      <p:sp>
        <p:nvSpPr>
          <p:cNvPr id="22" name="Oval 21" descr="Larger dark blue circle"/>
          <p:cNvSpPr/>
          <p:nvPr/>
        </p:nvSpPr>
        <p:spPr>
          <a:xfrm>
            <a:off x="7834162" y="2540282"/>
            <a:ext cx="3607190" cy="3607190"/>
          </a:xfrm>
          <a:prstGeom prst="ellipse"/>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fontAlgn="auto" eaLnBrk="1" latinLnBrk="0" hangingPunct="1">
              <a:lnSpc>
                <a:spcPct val="100000"/>
              </a:lnSpc>
              <a:spcBef>
                <a:spcPct val="0"/>
              </a:spcBef>
              <a:spcAft>
                <a:spcPct val="0"/>
              </a:spcAft>
              <a:buClrTx/>
              <a:buSzTx/>
              <a:buFontTx/>
              <a:buNone/>
              <a:defRPr/>
            </a:pPr>
            <a:endParaRPr kumimoji="0" lang="en-US" sz="1800" b="0" i="0" u="none" strike="noStrike" kern="0" cap="none" spc="0" normalizeH="0" baseline="0" noProof="0">
              <a:ln>
                <a:noFill/>
              </a:ln>
              <a:solidFill>
                <a:sysClr val="windowText" lastClr="000000"/>
              </a:solidFill>
              <a:effectLst/>
              <a:uLnTx/>
              <a:uFillTx/>
            </a:endParaRPr>
          </a:p>
        </p:txBody>
      </p:sp>
      <p:pic>
        <p:nvPicPr>
          <p:cNvPr id="7" name="Picture 6"/>
          <p:cNvPicPr>
            <a:picLocks noChangeAspect="1"/>
          </p:cNvPicPr>
          <p:nvPr/>
        </p:nvPicPr>
        <p:blipFill>
          <a:blip r:embed="rId2"/>
          <a:srcRect/>
          <a:stretch>
            <a:fillRect/>
          </a:stretch>
        </p:blipFill>
        <p:spPr>
          <a:xfrm>
            <a:off x="6383718" y="1431010"/>
            <a:ext cx="2900887" cy="2900887"/>
          </a:xfrm>
          <a:prstGeom prst="rect"/>
        </p:spPr>
      </p:pic>
      <p:pic>
        <p:nvPicPr>
          <p:cNvPr id="8" name="Picture 7"/>
          <p:cNvPicPr>
            <a:picLocks noChangeAspect="1"/>
          </p:cNvPicPr>
          <p:nvPr/>
        </p:nvPicPr>
        <p:blipFill>
          <a:blip r:embed="rId3"/>
          <a:srcRect/>
          <a:stretch>
            <a:fillRect/>
          </a:stretch>
        </p:blipFill>
        <p:spPr>
          <a:xfrm>
            <a:off x="740233" y="2318724"/>
            <a:ext cx="2724530" cy="1810003"/>
          </a:xfrm>
          <a:prstGeom prst="rect"/>
        </p:spPr>
      </p:pic>
      <p:pic>
        <p:nvPicPr>
          <p:cNvPr id="9" name="Picture 8"/>
          <p:cNvPicPr>
            <a:picLocks noChangeAspect="1"/>
          </p:cNvPicPr>
          <p:nvPr/>
        </p:nvPicPr>
        <p:blipFill>
          <a:blip r:embed="rId4"/>
          <a:srcRect/>
          <a:stretch>
            <a:fillRect/>
          </a:stretch>
        </p:blipFill>
        <p:spPr>
          <a:xfrm>
            <a:off x="9459303" y="1235175"/>
            <a:ext cx="1581371" cy="1590897"/>
          </a:xfrm>
          <a:prstGeom prst="rect"/>
        </p:spPr>
      </p:pic>
      <p:pic>
        <p:nvPicPr>
          <p:cNvPr id="10" name="Picture 9"/>
          <p:cNvPicPr>
            <a:picLocks noChangeAspect="1"/>
          </p:cNvPicPr>
          <p:nvPr/>
        </p:nvPicPr>
        <p:blipFill>
          <a:blip r:embed="rId4"/>
          <a:srcRect/>
          <a:stretch>
            <a:fillRect/>
          </a:stretch>
        </p:blipFill>
        <p:spPr>
          <a:xfrm>
            <a:off x="10313363" y="2762952"/>
            <a:ext cx="1581371" cy="1590897"/>
          </a:xfrm>
          <a:prstGeom prst="rect"/>
        </p:spPr>
      </p:pic>
      <p:pic>
        <p:nvPicPr>
          <p:cNvPr id="11" name="Picture 10"/>
          <p:cNvPicPr>
            <a:picLocks noChangeAspect="1"/>
          </p:cNvPicPr>
          <p:nvPr/>
        </p:nvPicPr>
        <p:blipFill>
          <a:blip r:embed="rId4"/>
          <a:srcRect/>
          <a:stretch>
            <a:fillRect/>
          </a:stretch>
        </p:blipFill>
        <p:spPr>
          <a:xfrm>
            <a:off x="10289013" y="4216211"/>
            <a:ext cx="1581371" cy="1590897"/>
          </a:xfrm>
          <a:prstGeom prst="rect"/>
        </p:spPr>
      </p:pic>
      <p:pic>
        <p:nvPicPr>
          <p:cNvPr id="14" name="Picture 13"/>
          <p:cNvPicPr>
            <a:picLocks noChangeAspect="1"/>
          </p:cNvPicPr>
          <p:nvPr/>
        </p:nvPicPr>
        <p:blipFill>
          <a:blip r:embed="rId4"/>
          <a:srcRect/>
          <a:stretch>
            <a:fillRect/>
          </a:stretch>
        </p:blipFill>
        <p:spPr>
          <a:xfrm>
            <a:off x="6956625" y="4353849"/>
            <a:ext cx="1581371" cy="1590897"/>
          </a:xfrm>
          <a:prstGeom prst="rect"/>
        </p:spPr>
      </p:pic>
      <p:pic>
        <p:nvPicPr>
          <p:cNvPr id="15" name="Picture 14"/>
          <p:cNvPicPr>
            <a:picLocks noChangeAspect="1"/>
          </p:cNvPicPr>
          <p:nvPr/>
        </p:nvPicPr>
        <p:blipFill>
          <a:blip r:embed="rId5"/>
          <a:srcRect/>
          <a:stretch>
            <a:fillRect/>
          </a:stretch>
        </p:blipFill>
        <p:spPr>
          <a:xfrm>
            <a:off x="3663385" y="3134357"/>
            <a:ext cx="571580" cy="571580"/>
          </a:xfrm>
          <a:prstGeom prst="rect"/>
        </p:spPr>
      </p:pic>
      <p:pic>
        <p:nvPicPr>
          <p:cNvPr id="16" name="Picture 15"/>
          <p:cNvPicPr>
            <a:picLocks noChangeAspect="1"/>
          </p:cNvPicPr>
          <p:nvPr/>
        </p:nvPicPr>
        <p:blipFill>
          <a:blip r:embed="rId5"/>
          <a:srcRect/>
          <a:stretch>
            <a:fillRect/>
          </a:stretch>
        </p:blipFill>
        <p:spPr>
          <a:xfrm>
            <a:off x="4752738" y="3134357"/>
            <a:ext cx="571580" cy="571580"/>
          </a:xfrm>
          <a:prstGeom prst="rect"/>
        </p:spPr>
      </p:pic>
      <p:pic>
        <p:nvPicPr>
          <p:cNvPr id="17" name="Picture 16"/>
          <p:cNvPicPr>
            <a:picLocks noChangeAspect="1"/>
          </p:cNvPicPr>
          <p:nvPr/>
        </p:nvPicPr>
        <p:blipFill>
          <a:blip r:embed="rId5"/>
          <a:srcRect/>
          <a:stretch>
            <a:fillRect/>
          </a:stretch>
        </p:blipFill>
        <p:spPr>
          <a:xfrm>
            <a:off x="5876419" y="3134357"/>
            <a:ext cx="571580" cy="571580"/>
          </a:xfrm>
          <a:prstGeom prst="rect"/>
        </p:spPr>
      </p:pic>
      <p:pic>
        <p:nvPicPr>
          <p:cNvPr id="23" name="Picture 22"/>
          <p:cNvPicPr>
            <a:picLocks noChangeAspect="1"/>
          </p:cNvPicPr>
          <p:nvPr/>
        </p:nvPicPr>
        <p:blipFill>
          <a:blip r:embed="rId4"/>
          <a:srcRect/>
          <a:stretch>
            <a:fillRect/>
          </a:stretch>
        </p:blipFill>
        <p:spPr>
          <a:xfrm>
            <a:off x="8668617" y="5011659"/>
            <a:ext cx="1581371" cy="1590897"/>
          </a:xfrm>
          <a:prstGeom prst="rect"/>
        </p:spPr>
      </p:pic>
      <p:pic>
        <p:nvPicPr>
          <p:cNvPr id="24" name="Picture 23"/>
          <p:cNvPicPr>
            <a:picLocks noChangeAspect="1"/>
          </p:cNvPicPr>
          <p:nvPr/>
        </p:nvPicPr>
        <p:blipFill>
          <a:blip r:embed="rId6"/>
          <a:srcRect/>
          <a:stretch>
            <a:fillRect/>
          </a:stretch>
        </p:blipFill>
        <p:spPr>
          <a:xfrm>
            <a:off x="6597266" y="2940312"/>
            <a:ext cx="1361716" cy="388089"/>
          </a:xfrm>
          <a:prstGeom prst="rect"/>
        </p:spPr>
      </p:pic>
    </p:spTree>
    <p:extLst>
      <p:ext uri="{BB962C8B-B14F-4D97-AF65-F5344CB8AC3E}">
        <p14:creationId xmlns:p14="http://schemas.microsoft.com/office/powerpoint/2010/main" val="3725936405"/>
      </p:ext>
    </p:extLst>
  </p:cSld>
  <p:clrMapOvr>
    <a:masterClrMapping/>
  </p:clrMapOvr>
  <p:transition advClick="0" spd="fast" advTm="600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25" name="Content Placeholder 17"/>
          <p:cNvSpPr txBox="1"/>
          <p:nvPr/>
        </p:nvSpPr>
        <p:spPr>
          <a:xfrm>
            <a:off x="541609" y="1455491"/>
            <a:ext cx="5110161" cy="471149"/>
          </a:xfrm>
          <a:prstGeom prst="rect"/>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spcAft>
                <a:spcPts val="2000"/>
              </a:spcAft>
              <a:buNone/>
            </a:pPr>
            <a:r>
              <a:rPr lang="en-US" dirty="1">
                <a:latin typeface="Segoe UI" panose="020b0502040204020203" pitchFamily="34" charset="0"/>
                <a:cs typeface="Segoe UI" panose="020b0502040204020203" pitchFamily="34" charset="0"/>
              </a:rPr>
              <a:t>How it works:</a:t>
            </a:r>
          </a:p>
        </p:txBody>
      </p:sp>
      <p:pic>
        <p:nvPicPr>
          <p:cNvPr id="29" name="Picture 28"/>
          <p:cNvPicPr>
            <a:picLocks noChangeAspect="1"/>
          </p:cNvPicPr>
          <p:nvPr/>
        </p:nvPicPr>
        <p:blipFill>
          <a:blip r:embed="rId2"/>
          <a:srcRect/>
          <a:stretch>
            <a:fillRect/>
          </a:stretch>
        </p:blipFill>
        <p:spPr>
          <a:xfrm>
            <a:off x="6880200" y="1853856"/>
            <a:ext cx="2795082" cy="796598"/>
          </a:xfrm>
          <a:prstGeom prst="rect"/>
        </p:spPr>
      </p:pic>
      <p:pic>
        <p:nvPicPr>
          <p:cNvPr id="31" name="Picture 30"/>
          <p:cNvPicPr>
            <a:picLocks noChangeAspect="1"/>
          </p:cNvPicPr>
          <p:nvPr/>
        </p:nvPicPr>
        <p:blipFill>
          <a:blip r:embed="rId3"/>
          <a:srcRect/>
          <a:stretch>
            <a:fillRect/>
          </a:stretch>
        </p:blipFill>
        <p:spPr>
          <a:xfrm>
            <a:off x="6693033" y="3370141"/>
            <a:ext cx="2900887" cy="2900887"/>
          </a:xfrm>
          <a:prstGeom prst="rect"/>
        </p:spPr>
      </p:pic>
      <p:grpSp>
        <p:nvGrpSpPr>
          <p:cNvPr id="18" name="Group 17" descr="Small circle with number 1 inside  indicating step 1"/>
          <p:cNvGrpSpPr/>
          <p:nvPr/>
        </p:nvGrpSpPr>
        <p:grpSpPr>
          <a:xfrm>
            <a:off x="539673" y="1917997"/>
            <a:ext cx="558179" cy="409838"/>
            <a:chOff x="6953426" y="711274"/>
            <a:chExt cx="558179" cy="409838"/>
          </a:xfrm>
        </p:grpSpPr>
        <p:sp>
          <p:nvSpPr>
            <p:cNvPr id="19" name="Oval 18"/>
            <p:cNvSpPr/>
            <p:nvPr/>
          </p:nvSpPr>
          <p:spPr>
            <a:xfrm>
              <a:off x="7025069" y="711274"/>
              <a:ext cx="409838" cy="409838"/>
            </a:xfrm>
            <a:prstGeom prst="ellipse"/>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a:spLocks noChangeAspect="1"/>
            </p:cNvSpPr>
            <p:nvPr/>
          </p:nvSpPr>
          <p:spPr>
            <a:xfrm>
              <a:off x="6953426" y="727564"/>
              <a:ext cx="558179" cy="369332"/>
            </a:xfrm>
            <a:prstGeom prst="rect"/>
            <a:noFill/>
          </p:spPr>
          <p:txBody>
            <a:bodyPr wrap="square" rtlCol="0">
              <a:spAutoFit/>
            </a:bodyPr>
            <a:lstStyle/>
            <a:p>
              <a:pPr algn="ctr"/>
              <a:r>
                <a:rPr lang="en-US" dirty="1">
                  <a:solidFill>
                    <a:schemeClr val="bg1"/>
                  </a:solidFill>
                  <a:latin typeface="Segoe UI Semibold" panose="020b0702040204020203" pitchFamily="34" charset="0"/>
                  <a:cs typeface="Segoe UI Semibold" panose="020b0702040204020203" pitchFamily="34" charset="0"/>
                </a:rPr>
                <a:t>1</a:t>
              </a:r>
            </a:p>
          </p:txBody>
        </p:sp>
      </p:grpSp>
      <p:sp>
        <p:nvSpPr>
          <p:cNvPr id="21" name="Content Placeholder 17"/>
          <p:cNvSpPr txBox="1"/>
          <p:nvPr/>
        </p:nvSpPr>
        <p:spPr>
          <a:xfrm>
            <a:off x="1066039" y="1958189"/>
            <a:ext cx="4585731" cy="596551"/>
          </a:xfrm>
          <a:prstGeom prst="rect"/>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lvl="0" indent="0">
              <a:spcAft>
                <a:spcPts val="600"/>
              </a:spcAft>
              <a:buNone/>
              <a:defRPr/>
            </a:pPr>
            <a:r>
              <a:rPr lang="en-US" dirty="1">
                <a:solidFill>
                  <a:prstClr val="black">
                    <a:lumMod val="75000"/>
                    <a:lumOff val="25000"/>
                  </a:prstClr>
                </a:solidFill>
                <a:latin typeface="Segoe UI" panose="020b0502040204020203" pitchFamily="34" charset="0"/>
                <a:cs typeface="Segoe UI" panose="020b0502040204020203" pitchFamily="34" charset="0"/>
              </a:rPr>
              <a:t>Create a free account at PresentationPlayer.com.  There is no commitment and you don’t need credit card details.</a:t>
            </a:r>
            <a:endParaRPr lang="en-US">
              <a:solidFill>
                <a:prstClr val="black">
                  <a:lumMod val="75000"/>
                  <a:lumOff val="25000"/>
                </a:prstClr>
              </a:solidFill>
              <a:cs typeface="Segoe UI"/>
            </a:endParaRPr>
          </a:p>
        </p:txBody>
      </p:sp>
      <p:grpSp>
        <p:nvGrpSpPr>
          <p:cNvPr id="22" name="Group 21" descr="Small circle with number 3 inside  indicating step 3"/>
          <p:cNvGrpSpPr/>
          <p:nvPr/>
        </p:nvGrpSpPr>
        <p:grpSpPr>
          <a:xfrm>
            <a:off x="548382" y="3866401"/>
            <a:ext cx="558179" cy="409838"/>
            <a:chOff x="6960731" y="127198"/>
            <a:chExt cx="558179" cy="409838"/>
          </a:xfrm>
        </p:grpSpPr>
        <p:sp>
          <p:nvSpPr>
            <p:cNvPr id="24" name="Oval 23"/>
            <p:cNvSpPr/>
            <p:nvPr/>
          </p:nvSpPr>
          <p:spPr>
            <a:xfrm>
              <a:off x="7036360" y="127198"/>
              <a:ext cx="409838" cy="409838"/>
            </a:xfrm>
            <a:prstGeom prst="ellipse"/>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p:cNvSpPr txBox="1">
              <a:spLocks noChangeAspect="1"/>
            </p:cNvSpPr>
            <p:nvPr/>
          </p:nvSpPr>
          <p:spPr>
            <a:xfrm>
              <a:off x="6960731" y="145325"/>
              <a:ext cx="558179" cy="369332"/>
            </a:xfrm>
            <a:prstGeom prst="rect"/>
            <a:noFill/>
          </p:spPr>
          <p:txBody>
            <a:bodyPr wrap="square" rtlCol="0">
              <a:spAutoFit/>
            </a:bodyPr>
            <a:lstStyle/>
            <a:p>
              <a:pPr algn="ctr"/>
              <a:r>
                <a:rPr lang="en-US" dirty="1">
                  <a:solidFill>
                    <a:schemeClr val="bg1"/>
                  </a:solidFill>
                  <a:latin typeface="Segoe UI Semibold" panose="020b0702040204020203" pitchFamily="34" charset="0"/>
                  <a:cs typeface="Segoe UI Semibold" panose="020b0702040204020203" pitchFamily="34" charset="0"/>
                </a:rPr>
                <a:t>3</a:t>
              </a:r>
            </a:p>
          </p:txBody>
        </p:sp>
      </p:grpSp>
      <p:sp>
        <p:nvSpPr>
          <p:cNvPr id="32" name="Content Placeholder 17"/>
          <p:cNvSpPr txBox="1"/>
          <p:nvPr/>
        </p:nvSpPr>
        <p:spPr>
          <a:xfrm>
            <a:off x="1096233" y="3888553"/>
            <a:ext cx="4504252" cy="1032430"/>
          </a:xfrm>
          <a:prstGeom prst="rect"/>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lvl="0" indent="0">
              <a:spcAft>
                <a:spcPts val="600"/>
              </a:spcAft>
              <a:buNone/>
              <a:defRPr/>
            </a:pPr>
            <a:r>
              <a:rPr lang="en-US" dirty="1">
                <a:solidFill>
                  <a:prstClr val="black">
                    <a:lumMod val="75000"/>
                    <a:lumOff val="25000"/>
                  </a:prstClr>
                </a:solidFill>
                <a:latin typeface="Segoe UI" panose="020b0502040204020203" pitchFamily="34" charset="0"/>
                <a:cs typeface="Segoe UI" panose="020b0502040204020203" pitchFamily="34" charset="0"/>
              </a:rPr>
              <a:t>Upload PowerPoint .</a:t>
            </a:r>
            <a:r>
              <a:rPr lang="en-US" dirty="1">
                <a:solidFill>
                  <a:prstClr val="black">
                    <a:lumMod val="75000"/>
                    <a:lumOff val="25000"/>
                  </a:prstClr>
                </a:solidFill>
                <a:latin typeface="Segoe UI" panose="020b0502040204020203" pitchFamily="34" charset="0"/>
                <a:cs typeface="Segoe UI" panose="020b0502040204020203" pitchFamily="34" charset="0"/>
              </a:rPr>
              <a:t>pptx</a:t>
            </a:r>
            <a:r>
              <a:rPr lang="en-US" dirty="1">
                <a:solidFill>
                  <a:prstClr val="black">
                    <a:lumMod val="75000"/>
                    <a:lumOff val="25000"/>
                  </a:prstClr>
                </a:solidFill>
                <a:latin typeface="Segoe UI" panose="020b0502040204020203" pitchFamily="34" charset="0"/>
                <a:cs typeface="Segoe UI" panose="020b0502040204020203" pitchFamily="34" charset="0"/>
              </a:rPr>
              <a:t> and .</a:t>
            </a:r>
            <a:r>
              <a:rPr lang="en-US" dirty="1">
                <a:solidFill>
                  <a:prstClr val="black">
                    <a:lumMod val="75000"/>
                    <a:lumOff val="25000"/>
                  </a:prstClr>
                </a:solidFill>
                <a:latin typeface="Segoe UI" panose="020b0502040204020203" pitchFamily="34" charset="0"/>
                <a:cs typeface="Segoe UI" panose="020b0502040204020203" pitchFamily="34" charset="0"/>
              </a:rPr>
              <a:t>ppt</a:t>
            </a:r>
            <a:r>
              <a:rPr lang="en-US" dirty="1">
                <a:solidFill>
                  <a:prstClr val="black">
                    <a:lumMod val="75000"/>
                    <a:lumOff val="25000"/>
                  </a:prstClr>
                </a:solidFill>
                <a:latin typeface="Segoe UI" panose="020b0502040204020203" pitchFamily="34" charset="0"/>
                <a:cs typeface="Segoe UI" panose="020b0502040204020203" pitchFamily="34" charset="0"/>
              </a:rPr>
              <a:t> files to your PresentationPlayer.com account using the online File Manager.  </a:t>
            </a:r>
            <a:endParaRPr lang="en-US">
              <a:solidFill>
                <a:prstClr val="black">
                  <a:lumMod val="75000"/>
                  <a:lumOff val="25000"/>
                </a:prstClr>
              </a:solidFill>
              <a:cs typeface="Segoe UI"/>
            </a:endParaRPr>
          </a:p>
        </p:txBody>
      </p:sp>
      <p:grpSp>
        <p:nvGrpSpPr>
          <p:cNvPr id="33" name="Group 32" descr="Small circle with number 2 inside  indicating step 2"/>
          <p:cNvGrpSpPr/>
          <p:nvPr/>
        </p:nvGrpSpPr>
        <p:grpSpPr>
          <a:xfrm>
            <a:off x="541077" y="2708001"/>
            <a:ext cx="558179" cy="409838"/>
            <a:chOff x="6953426" y="711274"/>
            <a:chExt cx="558179" cy="409838"/>
          </a:xfrm>
        </p:grpSpPr>
        <p:sp>
          <p:nvSpPr>
            <p:cNvPr id="34" name="Oval 33"/>
            <p:cNvSpPr/>
            <p:nvPr/>
          </p:nvSpPr>
          <p:spPr>
            <a:xfrm>
              <a:off x="7025069" y="711274"/>
              <a:ext cx="409838" cy="409838"/>
            </a:xfrm>
            <a:prstGeom prst="ellipse"/>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p:cNvSpPr txBox="1">
              <a:spLocks noChangeAspect="1"/>
            </p:cNvSpPr>
            <p:nvPr/>
          </p:nvSpPr>
          <p:spPr>
            <a:xfrm>
              <a:off x="6953426" y="727564"/>
              <a:ext cx="558179" cy="369332"/>
            </a:xfrm>
            <a:prstGeom prst="rect"/>
            <a:noFill/>
          </p:spPr>
          <p:txBody>
            <a:bodyPr wrap="square" rtlCol="0">
              <a:spAutoFit/>
            </a:bodyPr>
            <a:lstStyle/>
            <a:p>
              <a:pPr algn="ctr"/>
              <a:r>
                <a:rPr lang="en-US" dirty="1">
                  <a:solidFill>
                    <a:schemeClr val="bg1"/>
                  </a:solidFill>
                  <a:latin typeface="Segoe UI Semibold" panose="020b0702040204020203" pitchFamily="34" charset="0"/>
                  <a:cs typeface="Segoe UI Semibold" panose="020b0702040204020203" pitchFamily="34" charset="0"/>
                </a:rPr>
                <a:t>2</a:t>
              </a:r>
            </a:p>
          </p:txBody>
        </p:sp>
      </p:grpSp>
      <p:sp>
        <p:nvSpPr>
          <p:cNvPr id="36" name="Content Placeholder 17"/>
          <p:cNvSpPr txBox="1"/>
          <p:nvPr/>
        </p:nvSpPr>
        <p:spPr>
          <a:xfrm>
            <a:off x="1094613" y="2731416"/>
            <a:ext cx="4504252" cy="1366606"/>
          </a:xfrm>
          <a:prstGeom prst="rect"/>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lvl="0" indent="0">
              <a:spcAft>
                <a:spcPts val="2000"/>
              </a:spcAft>
              <a:buNone/>
              <a:defRPr/>
            </a:pPr>
            <a:r>
              <a:rPr lang="en-US" dirty="1">
                <a:solidFill>
                  <a:prstClr val="black">
                    <a:lumMod val="75000"/>
                    <a:lumOff val="25000"/>
                  </a:prstClr>
                </a:solidFill>
                <a:latin typeface="Segoe UI" panose="020b0502040204020203" pitchFamily="34" charset="0"/>
                <a:cs typeface="Segoe UI" panose="020b0502040204020203" pitchFamily="34" charset="0"/>
              </a:rPr>
              <a:t>On the Windows computer, that you want to play PowerPoint files on, install the free Presentation Player Client software and the free Microsoft PowerPoint Viewer.  Install on up to 10 computers for free.</a:t>
            </a:r>
          </a:p>
        </p:txBody>
      </p:sp>
      <p:grpSp>
        <p:nvGrpSpPr>
          <p:cNvPr id="37" name="Group 36" descr="Small circle with number 4 inside  indicating step 4"/>
          <p:cNvGrpSpPr/>
          <p:nvPr/>
        </p:nvGrpSpPr>
        <p:grpSpPr>
          <a:xfrm>
            <a:off x="514134" y="4589030"/>
            <a:ext cx="558179" cy="409838"/>
            <a:chOff x="6936008" y="711274"/>
            <a:chExt cx="558179" cy="409838"/>
          </a:xfrm>
        </p:grpSpPr>
        <p:sp>
          <p:nvSpPr>
            <p:cNvPr id="38" name="Oval 37"/>
            <p:cNvSpPr/>
            <p:nvPr/>
          </p:nvSpPr>
          <p:spPr>
            <a:xfrm>
              <a:off x="7025069" y="711274"/>
              <a:ext cx="409838" cy="409838"/>
            </a:xfrm>
            <a:prstGeom prst="ellipse"/>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p:cNvSpPr txBox="1">
              <a:spLocks noChangeAspect="1"/>
            </p:cNvSpPr>
            <p:nvPr/>
          </p:nvSpPr>
          <p:spPr>
            <a:xfrm>
              <a:off x="6936008" y="727564"/>
              <a:ext cx="558179" cy="369332"/>
            </a:xfrm>
            <a:prstGeom prst="rect"/>
            <a:noFill/>
          </p:spPr>
          <p:txBody>
            <a:bodyPr wrap="square" rtlCol="0">
              <a:spAutoFit/>
            </a:bodyPr>
            <a:lstStyle/>
            <a:p>
              <a:pPr algn="ctr"/>
              <a:r>
                <a:rPr lang="en-US" dirty="1">
                  <a:solidFill>
                    <a:schemeClr val="bg1"/>
                  </a:solidFill>
                  <a:latin typeface="Segoe UI Semibold" panose="020b0702040204020203" pitchFamily="34" charset="0"/>
                  <a:cs typeface="Segoe UI Semibold" panose="020b0702040204020203" pitchFamily="34" charset="0"/>
                </a:rPr>
                <a:t>4</a:t>
              </a:r>
            </a:p>
          </p:txBody>
        </p:sp>
      </p:grpSp>
      <p:sp>
        <p:nvSpPr>
          <p:cNvPr id="40" name="Content Placeholder 17"/>
          <p:cNvSpPr txBox="1"/>
          <p:nvPr/>
        </p:nvSpPr>
        <p:spPr>
          <a:xfrm>
            <a:off x="1106778" y="4605320"/>
            <a:ext cx="4504252" cy="1370963"/>
          </a:xfrm>
          <a:prstGeom prst="rect"/>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lvl="0" indent="0">
              <a:spcAft>
                <a:spcPts val="2000"/>
              </a:spcAft>
              <a:buNone/>
              <a:defRPr/>
            </a:pPr>
            <a:r>
              <a:rPr lang="en-US" dirty="1">
                <a:solidFill>
                  <a:prstClr val="black">
                    <a:lumMod val="75000"/>
                    <a:lumOff val="25000"/>
                  </a:prstClr>
                </a:solidFill>
                <a:latin typeface="Segoe UI" panose="020b0502040204020203" pitchFamily="34" charset="0"/>
                <a:cs typeface="Segoe UI" panose="020b0502040204020203" pitchFamily="34" charset="0"/>
              </a:rPr>
              <a:t>In your PresentationPlayer.com account, go to your players lists and send your PowerPoint files to a player or players.  PresentationPlayer.com dynamically adapts to any device so you can update players by accessing your account on your smart phone, tablet or desktop computer.</a:t>
            </a:r>
          </a:p>
        </p:txBody>
      </p:sp>
      <p:sp>
        <p:nvSpPr>
          <p:cNvPr id="4" name="Title 3"/>
          <p:cNvSpPr>
            <a:spLocks noGrp="1"/>
          </p:cNvSpPr>
          <p:nvPr>
            <p:ph type="title"/>
          </p:nvPr>
        </p:nvSpPr>
        <p:spPr/>
        <p:txBody>
          <a:bodyPr/>
          <a:lstStyle/>
          <a:p>
            <a:r>
              <a:rPr lang="en-US" dirty="1">
                <a:latin typeface="Segoe UI Light" panose="020b0502040204020203" pitchFamily="34" charset="0"/>
                <a:cs typeface="Segoe UI Light" panose="020b0502040204020203" pitchFamily="34" charset="0"/>
              </a:rPr>
              <a:t>How PresentationPlayer.com works</a:t>
            </a:r>
          </a:p>
        </p:txBody>
      </p:sp>
    </p:spTree>
    <p:extLst>
      <p:ext uri="{BB962C8B-B14F-4D97-AF65-F5344CB8AC3E}">
        <p14:creationId xmlns:p14="http://schemas.microsoft.com/office/powerpoint/2010/main" val="1107001750"/>
      </p:ext>
    </p:extLst>
  </p:cSld>
  <p:clrMapOvr>
    <a:masterClrMapping/>
  </p:clrMapOvr>
  <p:transition advClick="0" spd="fast" advTm="600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pic>
        <p:nvPicPr>
          <p:cNvPr id="4" name="Picture 3"/>
          <p:cNvPicPr>
            <a:picLocks noChangeAspect="1"/>
          </p:cNvPicPr>
          <p:nvPr/>
        </p:nvPicPr>
        <p:blipFill>
          <a:blip r:embed="rId2"/>
          <a:srcRect/>
          <a:stretch>
            <a:fillRect/>
          </a:stretch>
        </p:blipFill>
        <p:spPr>
          <a:xfrm>
            <a:off x="6982493" y="1638880"/>
            <a:ext cx="4577621" cy="4577621"/>
          </a:xfrm>
          <a:prstGeom prst="rect"/>
        </p:spPr>
      </p:pic>
      <p:sp>
        <p:nvSpPr>
          <p:cNvPr id="38" name="Content Placeholder 17"/>
          <p:cNvSpPr txBox="1"/>
          <p:nvPr/>
        </p:nvSpPr>
        <p:spPr>
          <a:xfrm>
            <a:off x="541609" y="1296100"/>
            <a:ext cx="6096935" cy="1440745"/>
          </a:xfrm>
          <a:prstGeom prst="rect"/>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lvl="0" indent="0">
              <a:spcAft>
                <a:spcPts val="600"/>
              </a:spcAft>
              <a:buNone/>
              <a:defRPr/>
            </a:pPr>
            <a:r>
              <a:rPr lang="en-US" dirty="1">
                <a:latin typeface="Segoe UI" panose="020b0502040204020203" pitchFamily="34" charset="0"/>
                <a:cs typeface="Segoe UI" panose="020b0502040204020203" pitchFamily="34" charset="0"/>
              </a:rPr>
              <a:t>The basic system is completely free of charge and offers a no cost PowerPoint based digital signage system.  The basic system allows anyone to utilize their PowerPoint skills display information to visitors, customers and staff.</a:t>
            </a:r>
          </a:p>
          <a:p>
            <a:pPr marL="0" lvl="0" indent="0">
              <a:spcAft>
                <a:spcPts val="600"/>
              </a:spcAft>
              <a:buNone/>
              <a:defRPr/>
            </a:pPr>
            <a:r>
              <a:rPr lang="en-US" dirty="1">
                <a:latin typeface="Segoe UI" panose="020b0502040204020203" pitchFamily="34" charset="0"/>
                <a:cs typeface="Segoe UI" panose="020b0502040204020203" pitchFamily="34" charset="0"/>
              </a:rPr>
              <a:t>We will be offering optional low cost premium paid services in Q4 2016 including:</a:t>
            </a:r>
          </a:p>
        </p:txBody>
      </p:sp>
      <p:sp>
        <p:nvSpPr>
          <p:cNvPr id="8" name="Title 7"/>
          <p:cNvSpPr>
            <a:spLocks noGrp="1"/>
          </p:cNvSpPr>
          <p:nvPr>
            <p:ph type="title"/>
          </p:nvPr>
        </p:nvSpPr>
        <p:spPr/>
        <p:txBody>
          <a:bodyPr/>
          <a:lstStyle/>
          <a:p>
            <a:r>
              <a:rPr lang="en-US" dirty="1">
                <a:latin typeface="Segoe UI Light" panose="020b0502040204020203" pitchFamily="34" charset="0"/>
                <a:cs typeface="Segoe UI Light" panose="020b0502040204020203" pitchFamily="34" charset="0"/>
              </a:rPr>
              <a:t>Premium services on there way</a:t>
            </a:r>
          </a:p>
        </p:txBody>
      </p:sp>
      <p:grpSp>
        <p:nvGrpSpPr>
          <p:cNvPr id="5" name="Group 4" descr="Small circle with number 1 inside  indicating step 1"/>
          <p:cNvGrpSpPr/>
          <p:nvPr/>
        </p:nvGrpSpPr>
        <p:grpSpPr>
          <a:xfrm>
            <a:off x="552417" y="2792245"/>
            <a:ext cx="558179" cy="409838"/>
            <a:chOff x="6953426" y="711274"/>
            <a:chExt cx="558179" cy="409838"/>
          </a:xfrm>
        </p:grpSpPr>
        <p:sp>
          <p:nvSpPr>
            <p:cNvPr id="6" name="Oval 5"/>
            <p:cNvSpPr/>
            <p:nvPr/>
          </p:nvSpPr>
          <p:spPr>
            <a:xfrm>
              <a:off x="7025069" y="711274"/>
              <a:ext cx="409838" cy="409838"/>
            </a:xfrm>
            <a:prstGeom prst="ellipse"/>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a:spLocks noChangeAspect="1"/>
            </p:cNvSpPr>
            <p:nvPr/>
          </p:nvSpPr>
          <p:spPr>
            <a:xfrm>
              <a:off x="6953426" y="727564"/>
              <a:ext cx="558179" cy="369332"/>
            </a:xfrm>
            <a:prstGeom prst="rect"/>
            <a:noFill/>
          </p:spPr>
          <p:txBody>
            <a:bodyPr wrap="square" rtlCol="0">
              <a:spAutoFit/>
            </a:bodyPr>
            <a:lstStyle/>
            <a:p>
              <a:pPr algn="ctr"/>
              <a:r>
                <a:rPr lang="en-US" dirty="1">
                  <a:solidFill>
                    <a:schemeClr val="bg1"/>
                  </a:solidFill>
                  <a:latin typeface="Segoe UI Semibold" panose="020b0702040204020203" pitchFamily="34" charset="0"/>
                  <a:cs typeface="Segoe UI Semibold" panose="020b0702040204020203" pitchFamily="34" charset="0"/>
                </a:rPr>
                <a:t>1</a:t>
              </a:r>
            </a:p>
          </p:txBody>
        </p:sp>
      </p:grpSp>
      <p:sp>
        <p:nvSpPr>
          <p:cNvPr id="9" name="Content Placeholder 17"/>
          <p:cNvSpPr txBox="1"/>
          <p:nvPr/>
        </p:nvSpPr>
        <p:spPr>
          <a:xfrm>
            <a:off x="1318710" y="3401098"/>
            <a:ext cx="4585731" cy="393548"/>
          </a:xfrm>
          <a:prstGeom prst="rect"/>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lvl="0" indent="0">
              <a:spcAft>
                <a:spcPts val="600"/>
              </a:spcAft>
              <a:buNone/>
              <a:defRPr/>
            </a:pPr>
            <a:r>
              <a:rPr lang="en-US" dirty="1">
                <a:solidFill>
                  <a:prstClr val="black">
                    <a:lumMod val="75000"/>
                    <a:lumOff val="25000"/>
                  </a:prstClr>
                </a:solidFill>
                <a:latin typeface="Segoe UI" panose="020b0502040204020203" pitchFamily="34" charset="0"/>
                <a:cs typeface="Segoe UI" panose="020b0502040204020203" pitchFamily="34" charset="0"/>
              </a:rPr>
              <a:t>Create play lists of PowerPoint files to play throughout the day</a:t>
            </a:r>
            <a:endParaRPr lang="en-US">
              <a:solidFill>
                <a:prstClr val="black">
                  <a:lumMod val="75000"/>
                  <a:lumOff val="25000"/>
                </a:prstClr>
              </a:solidFill>
              <a:cs typeface="Segoe UI"/>
            </a:endParaRPr>
          </a:p>
        </p:txBody>
      </p:sp>
      <p:sp>
        <p:nvSpPr>
          <p:cNvPr id="10" name="Content Placeholder 17"/>
          <p:cNvSpPr txBox="1"/>
          <p:nvPr/>
        </p:nvSpPr>
        <p:spPr>
          <a:xfrm>
            <a:off x="1287010" y="5761278"/>
            <a:ext cx="4585731" cy="453245"/>
          </a:xfrm>
          <a:prstGeom prst="rect"/>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lvl="0" indent="0">
              <a:spcAft>
                <a:spcPts val="600"/>
              </a:spcAft>
              <a:buNone/>
              <a:defRPr/>
            </a:pPr>
            <a:r>
              <a:rPr lang="en-US" dirty="1">
                <a:solidFill>
                  <a:prstClr val="black">
                    <a:lumMod val="75000"/>
                    <a:lumOff val="25000"/>
                  </a:prstClr>
                </a:solidFill>
                <a:latin typeface="Segoe UI" panose="020b0502040204020203" pitchFamily="34" charset="0"/>
                <a:cs typeface="Segoe UI" panose="020b0502040204020203" pitchFamily="34" charset="0"/>
              </a:rPr>
              <a:t>Increased disk space allocation</a:t>
            </a:r>
            <a:endParaRPr lang="en-US">
              <a:solidFill>
                <a:prstClr val="black">
                  <a:lumMod val="75000"/>
                  <a:lumOff val="25000"/>
                </a:prstClr>
              </a:solidFill>
              <a:cs typeface="Segoe UI"/>
            </a:endParaRPr>
          </a:p>
        </p:txBody>
      </p:sp>
      <p:grpSp>
        <p:nvGrpSpPr>
          <p:cNvPr id="11" name="Group 10" descr="Small circle with number 1 inside  indicating step 1"/>
          <p:cNvGrpSpPr/>
          <p:nvPr/>
        </p:nvGrpSpPr>
        <p:grpSpPr>
          <a:xfrm>
            <a:off x="552417" y="3384808"/>
            <a:ext cx="558179" cy="409838"/>
            <a:chOff x="6953426" y="711274"/>
            <a:chExt cx="558179" cy="409838"/>
          </a:xfrm>
        </p:grpSpPr>
        <p:sp>
          <p:nvSpPr>
            <p:cNvPr id="12" name="Oval 11"/>
            <p:cNvSpPr/>
            <p:nvPr/>
          </p:nvSpPr>
          <p:spPr>
            <a:xfrm>
              <a:off x="7025069" y="711274"/>
              <a:ext cx="409838" cy="409838"/>
            </a:xfrm>
            <a:prstGeom prst="ellipse"/>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a:spLocks noChangeAspect="1"/>
            </p:cNvSpPr>
            <p:nvPr/>
          </p:nvSpPr>
          <p:spPr>
            <a:xfrm>
              <a:off x="6953426" y="727564"/>
              <a:ext cx="558179" cy="369332"/>
            </a:xfrm>
            <a:prstGeom prst="rect"/>
            <a:noFill/>
          </p:spPr>
          <p:txBody>
            <a:bodyPr wrap="square" rtlCol="0">
              <a:spAutoFit/>
            </a:bodyPr>
            <a:lstStyle/>
            <a:p>
              <a:pPr algn="ctr"/>
              <a:r>
                <a:rPr lang="en-US" dirty="1">
                  <a:solidFill>
                    <a:schemeClr val="bg1"/>
                  </a:solidFill>
                  <a:latin typeface="Segoe UI Semibold" panose="020b0702040204020203" pitchFamily="34" charset="0"/>
                  <a:cs typeface="Segoe UI Semibold" panose="020b0702040204020203" pitchFamily="34" charset="0"/>
                </a:rPr>
                <a:t>2</a:t>
              </a:r>
            </a:p>
          </p:txBody>
        </p:sp>
      </p:grpSp>
      <p:grpSp>
        <p:nvGrpSpPr>
          <p:cNvPr id="14" name="Group 13" descr="Small circle with number 1 inside  indicating step 1"/>
          <p:cNvGrpSpPr/>
          <p:nvPr/>
        </p:nvGrpSpPr>
        <p:grpSpPr>
          <a:xfrm>
            <a:off x="552417" y="3977371"/>
            <a:ext cx="558179" cy="409838"/>
            <a:chOff x="6953426" y="711274"/>
            <a:chExt cx="558179" cy="409838"/>
          </a:xfrm>
        </p:grpSpPr>
        <p:sp>
          <p:nvSpPr>
            <p:cNvPr id="15" name="Oval 14"/>
            <p:cNvSpPr/>
            <p:nvPr/>
          </p:nvSpPr>
          <p:spPr>
            <a:xfrm>
              <a:off x="7025069" y="711274"/>
              <a:ext cx="409838" cy="409838"/>
            </a:xfrm>
            <a:prstGeom prst="ellipse"/>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a:spLocks noChangeAspect="1"/>
            </p:cNvSpPr>
            <p:nvPr/>
          </p:nvSpPr>
          <p:spPr>
            <a:xfrm>
              <a:off x="6953426" y="727564"/>
              <a:ext cx="558179" cy="369332"/>
            </a:xfrm>
            <a:prstGeom prst="rect"/>
            <a:noFill/>
          </p:spPr>
          <p:txBody>
            <a:bodyPr wrap="square" rtlCol="0">
              <a:spAutoFit/>
            </a:bodyPr>
            <a:lstStyle/>
            <a:p>
              <a:pPr algn="ctr"/>
              <a:r>
                <a:rPr lang="en-US" dirty="1">
                  <a:solidFill>
                    <a:schemeClr val="bg1"/>
                  </a:solidFill>
                  <a:latin typeface="Segoe UI Semibold" panose="020b0702040204020203" pitchFamily="34" charset="0"/>
                  <a:cs typeface="Segoe UI Semibold" panose="020b0702040204020203" pitchFamily="34" charset="0"/>
                </a:rPr>
                <a:t>3</a:t>
              </a:r>
            </a:p>
          </p:txBody>
        </p:sp>
      </p:grpSp>
      <p:sp>
        <p:nvSpPr>
          <p:cNvPr id="17" name="Content Placeholder 17"/>
          <p:cNvSpPr txBox="1"/>
          <p:nvPr/>
        </p:nvSpPr>
        <p:spPr>
          <a:xfrm>
            <a:off x="1318710" y="4609116"/>
            <a:ext cx="4585731" cy="453245"/>
          </a:xfrm>
          <a:prstGeom prst="rect"/>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lvl="0" indent="0">
              <a:spcAft>
                <a:spcPts val="600"/>
              </a:spcAft>
              <a:buNone/>
              <a:defRPr/>
            </a:pPr>
            <a:r>
              <a:rPr lang="en-US" dirty="1">
                <a:solidFill>
                  <a:prstClr val="black">
                    <a:lumMod val="75000"/>
                    <a:lumOff val="25000"/>
                  </a:prstClr>
                </a:solidFill>
                <a:latin typeface="Segoe UI" panose="020b0502040204020203" pitchFamily="34" charset="0"/>
                <a:cs typeface="Segoe UI" panose="020b0502040204020203" pitchFamily="34" charset="0"/>
              </a:rPr>
              <a:t>RSS feed ticker tapes and Flash clocks</a:t>
            </a:r>
            <a:endParaRPr lang="en-US">
              <a:solidFill>
                <a:prstClr val="black">
                  <a:lumMod val="75000"/>
                  <a:lumOff val="25000"/>
                </a:prstClr>
              </a:solidFill>
              <a:cs typeface="Segoe UI"/>
            </a:endParaRPr>
          </a:p>
        </p:txBody>
      </p:sp>
      <p:sp>
        <p:nvSpPr>
          <p:cNvPr id="18" name="Content Placeholder 17"/>
          <p:cNvSpPr txBox="1"/>
          <p:nvPr/>
        </p:nvSpPr>
        <p:spPr>
          <a:xfrm>
            <a:off x="1318710" y="5230476"/>
            <a:ext cx="4585731" cy="453245"/>
          </a:xfrm>
          <a:prstGeom prst="rect"/>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lvl="0" indent="0">
              <a:spcAft>
                <a:spcPts val="600"/>
              </a:spcAft>
              <a:buNone/>
              <a:defRPr/>
            </a:pPr>
            <a:r>
              <a:rPr lang="en-US" dirty="1">
                <a:solidFill>
                  <a:prstClr val="black">
                    <a:lumMod val="75000"/>
                    <a:lumOff val="25000"/>
                  </a:prstClr>
                </a:solidFill>
                <a:latin typeface="Segoe UI" panose="020b0502040204020203" pitchFamily="34" charset="0"/>
                <a:cs typeface="Segoe UI" panose="020b0502040204020203" pitchFamily="34" charset="0"/>
              </a:rPr>
              <a:t>Multiple users, administration and logging</a:t>
            </a:r>
            <a:endParaRPr lang="en-US">
              <a:solidFill>
                <a:prstClr val="black">
                  <a:lumMod val="75000"/>
                  <a:lumOff val="25000"/>
                </a:prstClr>
              </a:solidFill>
              <a:cs typeface="Segoe UI"/>
            </a:endParaRPr>
          </a:p>
        </p:txBody>
      </p:sp>
      <p:sp>
        <p:nvSpPr>
          <p:cNvPr id="19" name="Content Placeholder 17"/>
          <p:cNvSpPr txBox="1"/>
          <p:nvPr/>
        </p:nvSpPr>
        <p:spPr>
          <a:xfrm>
            <a:off x="1318712" y="2842407"/>
            <a:ext cx="4585731" cy="393548"/>
          </a:xfrm>
          <a:prstGeom prst="rect"/>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lvl="0" indent="0">
              <a:spcAft>
                <a:spcPts val="600"/>
              </a:spcAft>
              <a:buNone/>
              <a:defRPr/>
            </a:pPr>
            <a:r>
              <a:rPr lang="en-US" dirty="1">
                <a:solidFill>
                  <a:prstClr val="black">
                    <a:lumMod val="75000"/>
                    <a:lumOff val="25000"/>
                  </a:prstClr>
                </a:solidFill>
                <a:latin typeface="Segoe UI" panose="020b0502040204020203" pitchFamily="34" charset="0"/>
                <a:cs typeface="Segoe UI" panose="020b0502040204020203" pitchFamily="34" charset="0"/>
              </a:rPr>
              <a:t>Schedule PowerPoint files to play at different times</a:t>
            </a:r>
            <a:endParaRPr lang="en-US">
              <a:solidFill>
                <a:prstClr val="black">
                  <a:lumMod val="75000"/>
                  <a:lumOff val="25000"/>
                </a:prstClr>
              </a:solidFill>
              <a:cs typeface="Segoe UI"/>
            </a:endParaRPr>
          </a:p>
        </p:txBody>
      </p:sp>
      <p:sp>
        <p:nvSpPr>
          <p:cNvPr id="20" name="Content Placeholder 17"/>
          <p:cNvSpPr txBox="1"/>
          <p:nvPr/>
        </p:nvSpPr>
        <p:spPr>
          <a:xfrm>
            <a:off x="1318710" y="3987756"/>
            <a:ext cx="4585731" cy="453245"/>
          </a:xfrm>
          <a:prstGeom prst="rect"/>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lvl="0" indent="0">
              <a:spcAft>
                <a:spcPts val="600"/>
              </a:spcAft>
              <a:buNone/>
              <a:defRPr/>
            </a:pPr>
            <a:r>
              <a:rPr lang="en-US" dirty="1">
                <a:solidFill>
                  <a:prstClr val="black">
                    <a:lumMod val="75000"/>
                    <a:lumOff val="25000"/>
                  </a:prstClr>
                </a:solidFill>
                <a:latin typeface="Segoe UI" panose="020b0502040204020203" pitchFamily="34" charset="0"/>
                <a:cs typeface="Segoe UI" panose="020b0502040204020203" pitchFamily="34" charset="0"/>
              </a:rPr>
              <a:t>Text and picture messaging to players</a:t>
            </a:r>
            <a:endParaRPr lang="en-US">
              <a:solidFill>
                <a:prstClr val="black">
                  <a:lumMod val="75000"/>
                  <a:lumOff val="25000"/>
                </a:prstClr>
              </a:solidFill>
              <a:cs typeface="Segoe UI"/>
            </a:endParaRPr>
          </a:p>
        </p:txBody>
      </p:sp>
      <p:grpSp>
        <p:nvGrpSpPr>
          <p:cNvPr id="21" name="Group 20" descr="Small circle with number 1 inside  indicating step 1"/>
          <p:cNvGrpSpPr/>
          <p:nvPr/>
        </p:nvGrpSpPr>
        <p:grpSpPr>
          <a:xfrm>
            <a:off x="552417" y="4569934"/>
            <a:ext cx="558179" cy="409838"/>
            <a:chOff x="6953426" y="711274"/>
            <a:chExt cx="558179" cy="409838"/>
          </a:xfrm>
        </p:grpSpPr>
        <p:sp>
          <p:nvSpPr>
            <p:cNvPr id="22" name="Oval 21"/>
            <p:cNvSpPr/>
            <p:nvPr/>
          </p:nvSpPr>
          <p:spPr>
            <a:xfrm>
              <a:off x="7025069" y="711274"/>
              <a:ext cx="409838" cy="409838"/>
            </a:xfrm>
            <a:prstGeom prst="ellipse"/>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p:cNvSpPr txBox="1">
              <a:spLocks noChangeAspect="1"/>
            </p:cNvSpPr>
            <p:nvPr/>
          </p:nvSpPr>
          <p:spPr>
            <a:xfrm>
              <a:off x="6953426" y="727564"/>
              <a:ext cx="558179" cy="369332"/>
            </a:xfrm>
            <a:prstGeom prst="rect"/>
            <a:noFill/>
          </p:spPr>
          <p:txBody>
            <a:bodyPr wrap="square" rtlCol="0">
              <a:spAutoFit/>
            </a:bodyPr>
            <a:lstStyle/>
            <a:p>
              <a:pPr algn="ctr"/>
              <a:r>
                <a:rPr lang="en-US" dirty="1">
                  <a:solidFill>
                    <a:schemeClr val="bg1"/>
                  </a:solidFill>
                  <a:latin typeface="Segoe UI Semibold" panose="020b0702040204020203" pitchFamily="34" charset="0"/>
                  <a:cs typeface="Segoe UI Semibold" panose="020b0702040204020203" pitchFamily="34" charset="0"/>
                </a:rPr>
                <a:t>4</a:t>
              </a:r>
            </a:p>
          </p:txBody>
        </p:sp>
      </p:grpSp>
      <p:grpSp>
        <p:nvGrpSpPr>
          <p:cNvPr id="24" name="Group 23" descr="Small circle with number 1 inside  indicating step 1"/>
          <p:cNvGrpSpPr/>
          <p:nvPr/>
        </p:nvGrpSpPr>
        <p:grpSpPr>
          <a:xfrm>
            <a:off x="552417" y="5162497"/>
            <a:ext cx="558179" cy="409838"/>
            <a:chOff x="6953426" y="711274"/>
            <a:chExt cx="558179" cy="409838"/>
          </a:xfrm>
        </p:grpSpPr>
        <p:sp>
          <p:nvSpPr>
            <p:cNvPr id="25" name="Oval 24"/>
            <p:cNvSpPr/>
            <p:nvPr/>
          </p:nvSpPr>
          <p:spPr>
            <a:xfrm>
              <a:off x="7025069" y="711274"/>
              <a:ext cx="409838" cy="409838"/>
            </a:xfrm>
            <a:prstGeom prst="ellipse"/>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a:spLocks noChangeAspect="1"/>
            </p:cNvSpPr>
            <p:nvPr/>
          </p:nvSpPr>
          <p:spPr>
            <a:xfrm>
              <a:off x="6953426" y="727564"/>
              <a:ext cx="558179" cy="369332"/>
            </a:xfrm>
            <a:prstGeom prst="rect"/>
            <a:noFill/>
          </p:spPr>
          <p:txBody>
            <a:bodyPr wrap="square" rtlCol="0">
              <a:spAutoFit/>
            </a:bodyPr>
            <a:lstStyle/>
            <a:p>
              <a:pPr algn="ctr"/>
              <a:r>
                <a:rPr lang="en-US" dirty="1">
                  <a:solidFill>
                    <a:schemeClr val="bg1"/>
                  </a:solidFill>
                  <a:latin typeface="Segoe UI Semibold" panose="020b0702040204020203" pitchFamily="34" charset="0"/>
                  <a:cs typeface="Segoe UI Semibold" panose="020b0702040204020203" pitchFamily="34" charset="0"/>
                </a:rPr>
                <a:t>5</a:t>
              </a:r>
            </a:p>
          </p:txBody>
        </p:sp>
      </p:grpSp>
      <p:grpSp>
        <p:nvGrpSpPr>
          <p:cNvPr id="27" name="Group 26" descr="Small circle with number 1 inside  indicating step 1"/>
          <p:cNvGrpSpPr/>
          <p:nvPr/>
        </p:nvGrpSpPr>
        <p:grpSpPr>
          <a:xfrm>
            <a:off x="552417" y="5755060"/>
            <a:ext cx="558179" cy="409838"/>
            <a:chOff x="6953426" y="711274"/>
            <a:chExt cx="558179" cy="409838"/>
          </a:xfrm>
        </p:grpSpPr>
        <p:sp>
          <p:nvSpPr>
            <p:cNvPr id="28" name="Oval 27"/>
            <p:cNvSpPr/>
            <p:nvPr/>
          </p:nvSpPr>
          <p:spPr>
            <a:xfrm>
              <a:off x="7025069" y="711274"/>
              <a:ext cx="409838" cy="409838"/>
            </a:xfrm>
            <a:prstGeom prst="ellipse"/>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p:cNvSpPr txBox="1">
              <a:spLocks noChangeAspect="1"/>
            </p:cNvSpPr>
            <p:nvPr/>
          </p:nvSpPr>
          <p:spPr>
            <a:xfrm>
              <a:off x="6953426" y="727564"/>
              <a:ext cx="558179" cy="369332"/>
            </a:xfrm>
            <a:prstGeom prst="rect"/>
            <a:noFill/>
          </p:spPr>
          <p:txBody>
            <a:bodyPr wrap="square" rtlCol="0">
              <a:spAutoFit/>
            </a:bodyPr>
            <a:lstStyle/>
            <a:p>
              <a:pPr algn="ctr"/>
              <a:r>
                <a:rPr lang="en-US" dirty="1">
                  <a:solidFill>
                    <a:schemeClr val="bg1"/>
                  </a:solidFill>
                  <a:latin typeface="Segoe UI Semibold" panose="020b0702040204020203" pitchFamily="34" charset="0"/>
                  <a:cs typeface="Segoe UI Semibold" panose="020b0702040204020203" pitchFamily="34" charset="0"/>
                </a:rPr>
                <a:t>6</a:t>
              </a:r>
            </a:p>
          </p:txBody>
        </p:sp>
      </p:grpSp>
    </p:spTree>
    <p:extLst>
      <p:ext uri="{BB962C8B-B14F-4D97-AF65-F5344CB8AC3E}">
        <p14:creationId xmlns:p14="http://schemas.microsoft.com/office/powerpoint/2010/main" val="3457616166"/>
      </p:ext>
    </p:extLst>
  </p:cSld>
  <p:clrMapOvr>
    <a:masterClrMapping/>
  </p:clrMapOvr>
  <p:transition advClick="0" spd="fast" advTm="6000"/>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5" name="Content Placeholder 4"/>
          <p:cNvSpPr>
            <a:spLocks noGrp="1"/>
          </p:cNvSpPr>
          <p:nvPr>
            <p:ph type="obj" sz="half" idx="2"/>
          </p:nvPr>
        </p:nvSpPr>
        <p:spPr/>
        <p:txBody>
          <a:bodyPr>
            <a:normAutofit/>
          </a:bodyPr>
          <a:lstStyle/>
          <a:p>
            <a:pPr marL="0" indent="0">
              <a:lnSpc>
                <a:spcPts val="3600"/>
              </a:lnSpc>
              <a:buNone/>
            </a:pPr>
            <a:endParaRPr lang="en-US" sz="2000">
              <a:latin typeface="Segoe UI Light" panose="020b0502040204020203" pitchFamily="34" charset="0"/>
              <a:cs typeface="Segoe UI Light" panose="020b0502040204020203" pitchFamily="34" charset="0"/>
            </a:endParaRPr>
          </a:p>
          <a:p>
            <a:pPr marL="0" indent="0">
              <a:lnSpc>
                <a:spcPts val="3600"/>
              </a:lnSpc>
              <a:buNone/>
            </a:pPr>
            <a:r>
              <a:rPr lang="en-US" sz="2000" dirty="1">
                <a:latin typeface="Segoe UI Light" panose="020b0502040204020203" pitchFamily="34" charset="0"/>
                <a:cs typeface="Segoe UI Light" panose="020b0502040204020203" pitchFamily="34" charset="0"/>
              </a:rPr>
              <a:t>Email us at support@presentationplayer.com</a:t>
            </a:r>
          </a:p>
          <a:p>
            <a:pPr marL="0" indent="0">
              <a:lnSpc>
                <a:spcPts val="3600"/>
              </a:lnSpc>
              <a:buNone/>
            </a:pPr>
            <a:r>
              <a:rPr lang="en-US" sz="2000" dirty="1">
                <a:latin typeface="Segoe UI Light" panose="020b0502040204020203" pitchFamily="34" charset="0"/>
                <a:cs typeface="Segoe UI Light" panose="020b0502040204020203" pitchFamily="34" charset="0"/>
              </a:rPr>
              <a:t>Visit www.presentationplayer.com</a:t>
            </a:r>
          </a:p>
          <a:p>
            <a:pPr marL="0" indent="0">
              <a:lnSpc>
                <a:spcPts val="3600"/>
              </a:lnSpc>
              <a:buNone/>
            </a:pPr>
            <a:endParaRPr lang="en-US" sz="2000">
              <a:latin typeface="Segoe UI Light" panose="020b0502040204020203" pitchFamily="34" charset="0"/>
              <a:cs typeface="Segoe UI Light" panose="020b0502040204020203" pitchFamily="34" charset="0"/>
            </a:endParaRPr>
          </a:p>
        </p:txBody>
      </p:sp>
      <p:sp>
        <p:nvSpPr>
          <p:cNvPr id="10" name="Title 9"/>
          <p:cNvSpPr>
            <a:spLocks noGrp="1"/>
          </p:cNvSpPr>
          <p:nvPr>
            <p:ph type="title"/>
          </p:nvPr>
        </p:nvSpPr>
        <p:spPr>
          <a:xfrm>
            <a:off x="521208" y="1536192"/>
            <a:ext cx="8404678" cy="640080"/>
          </a:xfrm>
        </p:spPr>
        <p:txBody>
          <a:bodyPr>
            <a:normAutofit fontScale="90000"/>
          </a:bodyPr>
          <a:lstStyle/>
          <a:p>
            <a:r>
              <a:rPr lang="en-US" dirty="1">
                <a:latin typeface="Segoe UI Light" panose="020b0502040204020203" pitchFamily="34" charset="0"/>
                <a:cs typeface="Segoe UI Light" panose="020b0502040204020203" pitchFamily="34" charset="0"/>
              </a:rPr>
              <a:t>More questions about PresentationPlayer.com?</a:t>
            </a:r>
          </a:p>
        </p:txBody>
      </p:sp>
      <p:pic>
        <p:nvPicPr>
          <p:cNvPr id="8" name="Picture 7" descr="Arrow inside a circle">
            <a:hlinkClick tooltip="Click here to visit the PowerPoint team blog." r:id="rId3"/>
          </p:cNvPr>
          <p:cNvPicPr>
            <a:picLocks noChangeAspect="1"/>
          </p:cNvPicPr>
          <p:nvPr/>
        </p:nvPicPr>
        <p:blipFill>
          <a:blip r:embed="rId4"/>
          <a:srcRect/>
          <a:stretch>
            <a:fillRect/>
          </a:stretch>
        </p:blipFill>
        <p:spPr>
          <a:xfrm>
            <a:off x="5728434" y="3276612"/>
            <a:ext cx="661940" cy="661940"/>
          </a:xfrm>
          <a:prstGeom prst="rect"/>
        </p:spPr>
      </p:pic>
      <p:pic>
        <p:nvPicPr>
          <p:cNvPr id="4" name="Picture 3"/>
          <p:cNvPicPr>
            <a:picLocks noChangeAspect="1"/>
          </p:cNvPicPr>
          <p:nvPr/>
        </p:nvPicPr>
        <p:blipFill>
          <a:blip r:embed="rId5"/>
          <a:srcRect/>
          <a:stretch>
            <a:fillRect/>
          </a:stretch>
        </p:blipFill>
        <p:spPr>
          <a:xfrm>
            <a:off x="8139125" y="3308227"/>
            <a:ext cx="3192019" cy="909725"/>
          </a:xfrm>
          <a:prstGeom prst="rect"/>
        </p:spPr>
      </p:pic>
      <p:pic>
        <p:nvPicPr>
          <p:cNvPr id="7" name="Picture 6" descr="Arrow inside a circle">
            <a:hlinkClick tooltip="Click here to go to free PowerPoint training." r:id="rId6"/>
          </p:cNvPr>
          <p:cNvPicPr>
            <a:picLocks noChangeAspect="1"/>
          </p:cNvPicPr>
          <p:nvPr/>
        </p:nvPicPr>
        <p:blipFill>
          <a:blip r:embed="rId4"/>
          <a:srcRect/>
          <a:stretch>
            <a:fillRect/>
          </a:stretch>
        </p:blipFill>
        <p:spPr>
          <a:xfrm>
            <a:off x="5728434" y="3948732"/>
            <a:ext cx="661940" cy="661940"/>
          </a:xfrm>
          <a:prstGeom prst="rect"/>
        </p:spPr>
      </p:pic>
      <p:sp>
        <p:nvSpPr>
          <p:cNvPr id="9" name="TextBox 8"/>
          <p:cNvSpPr txBox="1"/>
          <p:nvPr/>
        </p:nvSpPr>
        <p:spPr>
          <a:xfrm>
            <a:off x="571515" y="5509532"/>
            <a:ext cx="6193971" cy="307777"/>
          </a:xfrm>
          <a:prstGeom prst="rect"/>
          <a:noFill/>
        </p:spPr>
        <p:txBody>
          <a:bodyPr wrap="square" rtlCol="0">
            <a:spAutoFit/>
          </a:bodyPr>
          <a:lstStyle/>
          <a:p>
            <a:pPr algn="l"/>
            <a:r>
              <a:rPr lang="en-IN" sz="1400" dirty="1">
                <a:latin typeface="Segoe UI Light" panose="020b0502040204020203" pitchFamily="34" charset="0"/>
                <a:cs typeface="Segoe UI Light" panose="020b0502040204020203" pitchFamily="34" charset="0"/>
              </a:rPr>
              <a:t>CLICK THE ARROW WHEN IN SLIDE SHOW MODE</a:t>
            </a:r>
            <a:endParaRPr lang="en-US" sz="1400">
              <a:latin typeface="Segoe UI Light" panose="020b0502040204020203" pitchFamily="34" charset="0"/>
              <a:cs typeface="Segoe UI Light" panose="020b0502040204020203" pitchFamily="34" charset="0"/>
            </a:endParaRPr>
          </a:p>
        </p:txBody>
      </p:sp>
      <p:sp>
        <p:nvSpPr>
          <p:cNvPr id="11" name="TextBox 10"/>
          <p:cNvSpPr txBox="1"/>
          <p:nvPr/>
        </p:nvSpPr>
        <p:spPr>
          <a:xfrm>
            <a:off x="6702804" y="6104873"/>
            <a:ext cx="4700326" cy="246221"/>
          </a:xfrm>
          <a:prstGeom prst="rect"/>
          <a:noFill/>
        </p:spPr>
        <p:txBody>
          <a:bodyPr wrap="none" rtlCol="0">
            <a:spAutoFit/>
          </a:bodyPr>
          <a:lstStyle/>
          <a:p>
            <a:r>
              <a:rPr lang="en-GB" sz="1000" dirty="1">
                <a:solidFill>
                  <a:schemeClr val="tx2"/>
                </a:solidFill>
              </a:rPr>
              <a:t>PowerPoint® and Microsoft are registered trademarks of Microsoft Corporation</a:t>
            </a:r>
          </a:p>
        </p:txBody>
      </p:sp>
    </p:spTree>
    <p:extLst>
      <p:ext uri="{BB962C8B-B14F-4D97-AF65-F5344CB8AC3E}">
        <p14:creationId xmlns:p14="http://schemas.microsoft.com/office/powerpoint/2010/main" val="2317502127"/>
      </p:ext>
    </p:extLst>
  </p:cSld>
  <p:clrMapOvr>
    <a:masterClrMapping/>
  </p:clrMapOvr>
  <p:transition advClick="0" spd="fast" advTm="6000"/>
  <p:timing>
    <p:tnLst>
      <p:par>
        <p:cTn id="1" dur="indefinite" restart="never" nodeType="tmRoot"/>
      </p:par>
    </p:tnLst>
  </p:timing>
</p:sld>
</file>

<file path=ppt/tags/tag1.xml><?xml version="1.0" encoding="utf-8"?>
<p:tagLst xmlns:p="http://schemas.openxmlformats.org/presentationml/2006/main">
  <p:tag name="AS_NET" val="4.0.30319.42000"/>
  <p:tag name="AS_OS" val="Microsoft Windows NT 6.2.9200.0"/>
  <p:tag name="AS_RELEASE_DATE" val="2013.12.17"/>
  <p:tag name="AS_TITLE" val="Spire.Presentation for .NET "/>
  <p:tag name="AS_VERSION" val="2.1.0.0"/>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Uigh" typeface="Microsoft Uighur"/>
        <a:font script="Beng" typeface="Vrinda"/>
        <a:font script="Thai" typeface="Angsana New"/>
        <a:font script="Mlym" typeface="Kartika"/>
        <a:font script="Yiii" typeface="Microsoft Yi Baiti"/>
        <a:font script="Cher" typeface="Plantagenet Cherokee"/>
        <a:font script="Orya" typeface="Kalinga"/>
        <a:font script="Geor" typeface="Sylfaen"/>
        <a:font script="Gujr" typeface="Shruti"/>
        <a:font script="Viet" typeface="Times New Roman"/>
        <a:font script="Arab" typeface="Times New Roman"/>
        <a:font script="Hebr" typeface="Times New Roman"/>
        <a:font script="Telu" typeface="Gautami"/>
        <a:font script="Ethi" typeface="Nyala"/>
        <a:font script="Jpan" typeface="ＭＳ Ｐゴシック"/>
        <a:font script="Sinh" typeface="Iskoola Pota"/>
        <a:font script="Taml" typeface="Latha"/>
        <a:font script="Deva" typeface="Mangal"/>
        <a:font script="Knda" typeface="Tunga"/>
        <a:font script="Tibt" typeface="Microsoft Himalaya"/>
        <a:font script="Khmr" typeface="MoolBoran"/>
        <a:font script="Hant" typeface="新細明體"/>
        <a:font script="Laoo" typeface="DokChampa"/>
        <a:font script="Mong" typeface="Mongolian Baiti"/>
        <a:font script="Hans" typeface="宋体"/>
        <a:font script="Guru" typeface="Raavi"/>
        <a:font script="Thaa" typeface="MV Boli"/>
        <a:font script="Cans" typeface="Euphemia"/>
        <a:font script="Hang" typeface="맑은 고딕"/>
        <a:font script="Syrc" typeface="Estrangelo Edessa"/>
      </a:majorFont>
      <a:minorFont>
        <a:latin typeface="Calibri"/>
        <a:ea typeface=""/>
        <a:cs typeface=""/>
        <a:font script="Uigh" typeface="Microsoft Uighur"/>
        <a:font script="Beng" typeface="Vrinda"/>
        <a:font script="Thai" typeface="Cordia New"/>
        <a:font script="Mlym" typeface="Kartika"/>
        <a:font script="Yiii" typeface="Microsoft Yi Baiti"/>
        <a:font script="Cher" typeface="Plantagenet Cherokee"/>
        <a:font script="Orya" typeface="Kalinga"/>
        <a:font script="Geor" typeface="Sylfaen"/>
        <a:font script="Gujr" typeface="Shruti"/>
        <a:font script="Viet" typeface="Arial"/>
        <a:font script="Arab" typeface="Arial"/>
        <a:font script="Hebr" typeface="Arial"/>
        <a:font script="Telu" typeface="Gautami"/>
        <a:font script="Ethi" typeface="Nyala"/>
        <a:font script="Jpan" typeface="ＭＳ Ｐゴシック"/>
        <a:font script="Sinh" typeface="Iskoola Pota"/>
        <a:font script="Taml" typeface="Latha"/>
        <a:font script="Deva" typeface="Mangal"/>
        <a:font script="Knda" typeface="Tunga"/>
        <a:font script="Tibt" typeface="Microsoft Himalaya"/>
        <a:font script="Khmr" typeface="DaunPenh"/>
        <a:font script="Hant" typeface="新細明體"/>
        <a:font script="Laoo" typeface="DokChampa"/>
        <a:font script="Mong" typeface="Mongolian Baiti"/>
        <a:font script="Hans" typeface="宋体"/>
        <a:font script="Guru" typeface="Raavi"/>
        <a:font script="Thaa" typeface="MV Boli"/>
        <a:font script="Cans" typeface="Euphemia"/>
        <a:font script="Hang" typeface="맑은 고딕"/>
        <a:font script="Syrc" typeface="Estrangelo Edess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r="5400000" dist="1905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theme>
</file>

<file path=ppt/theme/theme2.xml><?xml version="1.0" encoding="utf-8"?>
<a:theme xmlns:a="http://schemas.openxmlformats.org/drawingml/2006/main" name="WelcomeDoc">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Segoe UI">
      <a:majorFont>
        <a:latin typeface="Segoe UI Light"/>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r="5400000" dist="1905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Uigh" typeface="Microsoft Uighur"/>
        <a:font script="Beng" typeface="Vrinda"/>
        <a:font script="Thai" typeface="Angsana New"/>
        <a:font script="Syre" typeface="Estrangelo Edessa"/>
        <a:font script="Syrj" typeface="Estrangelo Edessa"/>
        <a:font script="Mlym" typeface="Kartika"/>
        <a:font script="Nkoo" typeface="Ebrima"/>
        <a:font script="Yiii" typeface="Microsoft Yi Baiti"/>
        <a:font script="Cher" typeface="Plantagenet Cherokee"/>
        <a:font script="Orya" typeface="Kalinga"/>
        <a:font script="Geor" typeface="Sylfaen"/>
        <a:font script="Gujr" typeface="Shruti"/>
        <a:font script="Viet" typeface="Times New Roman"/>
        <a:font script="Tale" typeface="Microsoft Tai Le"/>
        <a:font script="Arab" typeface="Times New Roman"/>
        <a:font script="Hebr" typeface="Times New Roman"/>
        <a:font script="Bopo" typeface="Microsoft JhengHei"/>
        <a:font script="Telu" typeface="Gautami"/>
        <a:font script="Ethi" typeface="Nyala"/>
        <a:font script="Lisu" typeface="Segoe UI"/>
        <a:font script="Jpan" typeface="游ゴシック Light"/>
        <a:font script="Sora" typeface="Nirmala UI"/>
        <a:font script="Talu" typeface="Microsoft New Tai Lue"/>
        <a:font script="Armn" typeface="Arial"/>
        <a:font script="Sinh" typeface="Iskoola Pota"/>
        <a:font script="Taml" typeface="Latha"/>
        <a:font script="Tfng" typeface="Ebrima"/>
        <a:font script="Syrn" typeface="Estrangelo Edessa"/>
        <a:font script="Deva" typeface="Mangal"/>
        <a:font script="Knda" typeface="Tunga"/>
        <a:font script="Tibt" typeface="Microsoft Himalaya"/>
        <a:font script="Khmr" typeface="MoolBoran"/>
        <a:font script="Mymr" typeface="Myanmar Text"/>
        <a:font script="Olck" typeface="Nirmala UI"/>
        <a:font script="Bugi" typeface="Leelawadee UI"/>
        <a:font script="Java" typeface="Javanese Text"/>
        <a:font script="Hant" typeface="新細明體"/>
        <a:font script="Laoo" typeface="DokChampa"/>
        <a:font script="Mong" typeface="Mongolian Baiti"/>
        <a:font script="Hans" typeface="等线 Light"/>
        <a:font script="Phag" typeface="Phagspa"/>
        <a:font script="Guru" typeface="Raavi"/>
        <a:font script="Osma" typeface="Ebrima"/>
        <a:font script="Thaa" typeface="MV Boli"/>
        <a:font script="Cans" typeface="Euphemia"/>
        <a:font script="Hang" typeface="맑은 고딕"/>
        <a:font script="Syrc" typeface="Estrangelo Edessa"/>
      </a:majorFont>
      <a:minorFont>
        <a:latin typeface="Calibri" panose="020f0502020204030204"/>
        <a:ea typeface=""/>
        <a:cs typeface=""/>
        <a:font script="Uigh" typeface="Microsoft Uighur"/>
        <a:font script="Beng" typeface="Vrinda"/>
        <a:font script="Thai" typeface="Cordia New"/>
        <a:font script="Syre" typeface="Estrangelo Edessa"/>
        <a:font script="Syrj" typeface="Estrangelo Edessa"/>
        <a:font script="Mlym" typeface="Kartika"/>
        <a:font script="Nkoo" typeface="Ebrima"/>
        <a:font script="Yiii" typeface="Microsoft Yi Baiti"/>
        <a:font script="Cher" typeface="Plantagenet Cherokee"/>
        <a:font script="Orya" typeface="Kalinga"/>
        <a:font script="Geor" typeface="Sylfaen"/>
        <a:font script="Gujr" typeface="Shruti"/>
        <a:font script="Viet" typeface="Arial"/>
        <a:font script="Tale" typeface="Microsoft Tai Le"/>
        <a:font script="Arab" typeface="Arial"/>
        <a:font script="Hebr" typeface="Arial"/>
        <a:font script="Bopo" typeface="Microsoft JhengHei"/>
        <a:font script="Telu" typeface="Gautami"/>
        <a:font script="Ethi" typeface="Nyala"/>
        <a:font script="Lisu" typeface="Segoe UI"/>
        <a:font script="Jpan" typeface="游ゴシック"/>
        <a:font script="Sora" typeface="Nirmala UI"/>
        <a:font script="Talu" typeface="Microsoft New Tai Lue"/>
        <a:font script="Armn" typeface="Arial"/>
        <a:font script="Sinh" typeface="Iskoola Pota"/>
        <a:font script="Taml" typeface="Latha"/>
        <a:font script="Tfng" typeface="Ebrima"/>
        <a:font script="Syrn" typeface="Estrangelo Edessa"/>
        <a:font script="Deva" typeface="Mangal"/>
        <a:font script="Knda" typeface="Tunga"/>
        <a:font script="Tibt" typeface="Microsoft Himalaya"/>
        <a:font script="Khmr" typeface="DaunPenh"/>
        <a:font script="Mymr" typeface="Myanmar Text"/>
        <a:font script="Olck" typeface="Nirmala UI"/>
        <a:font script="Bugi" typeface="Leelawadee UI"/>
        <a:font script="Java" typeface="Javanese Text"/>
        <a:font script="Hant" typeface="新細明體"/>
        <a:font script="Laoo" typeface="DokChampa"/>
        <a:font script="Mong" typeface="Mongolian Baiti"/>
        <a:font script="Hans" typeface="等线"/>
        <a:font script="Phag" typeface="Phagspa"/>
        <a:font script="Guru" typeface="Raavi"/>
        <a:font script="Osma" typeface="Ebrima"/>
        <a:font script="Thaa" typeface="MV Boli"/>
        <a:font script="Cans" typeface="Euphemia"/>
        <a:font script="Hang" typeface="맑은 고딕"/>
        <a:font script="Syrc" typeface="Estrangelo Edess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r="5400000" dist="1905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theme>
</file>

<file path=docProps/app.xml><?xml version="1.0" encoding="utf-8"?>
<Properties xmlns="http://schemas.openxmlformats.org/officeDocument/2006/extended-properties" xmlns:vt="http://schemas.openxmlformats.org/officeDocument/2006/docPropsVTypes">
  <Template>Welcome to PowerPoint</Template>
  <TotalTime>964</TotalTime>
  <Application>Microsoft Office PowerPoint</Application>
  <PresentationFormat>Widescreen</PresentationFormat>
  <Slides>6</Slide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Presentation Player</dc:title>
  <dc:creator>mark.adams@wedgwood-group.com</dc:creator>
  <cp:keywords/>
  <cp:lastModifiedBy>mark.adams@wedgwood-group.com</cp:lastModifiedBy>
  <cp:revision>31</cp:revision>
  <dcterms:created xsi:type="dcterms:W3CDTF">2016-09-05T20:18:06.0000000Z</dcterms:created>
  <dcterms:modified xsi:type="dcterms:W3CDTF">2016-10-10T08:57:07.0000000Z</dcterms:modified>
  <cp:version/>
</cp:coreProperties>
</file>