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9" r:id="rId2"/>
    <p:sldId id="261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79CC93D-E52E-4D84-901B-11D7331DD495}">
          <p14:sldIdLst>
            <p14:sldId id="259"/>
          </p14:sldIdLst>
        </p14:section>
        <p14:section name="Overview and Objectives" id="{ABA716BF-3A5C-4ADB-94C9-CFEF84EBA240}">
          <p14:sldIdLst>
            <p14:sldId id="261"/>
          </p14:sldIdLst>
        </p14:section>
        <p14:section name="Topic 1" id="{6D9936A3-3945-4757-BC8B-B5C252D8E036}">
          <p14:sldIdLst/>
        </p14:section>
        <p14:section name="Sample Slides for Visuals" id="{BAB3A466-96C9-4230-9978-795378D75699}">
          <p14:sldIdLst/>
        </p14:section>
        <p14:section name="Case Study" id="{8C0305C9-B152-4FBA-A789-FE1976D53990}">
          <p14:sldIdLst/>
        </p14:section>
        <p14:section name="Conclusion and Summary" id="{790CEF5B-569A-4C2F-BED5-750B08C0E5AD}">
          <p14:sldIdLst/>
        </p14:section>
        <p14:section name="Appendix" id="{3F78B471-41DA-46F2-A8E4-97E471896AB3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9ED6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194" autoAdjust="0"/>
    <p:restoredTop sz="83982" autoAdjust="0"/>
  </p:normalViewPr>
  <p:slideViewPr>
    <p:cSldViewPr>
      <p:cViewPr varScale="1">
        <p:scale>
          <a:sx n="63" d="100"/>
          <a:sy n="63" d="100"/>
        </p:scale>
        <p:origin x="-184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3FDC75-7F73-4A4A-A77C-09AADF00E0EA}" type="datetimeFigureOut">
              <a:rPr lang="en-US" smtClean="0"/>
              <a:pPr/>
              <a:t>1/11/2016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9226BF-1F13-42D3-80DC-373E7ADD1EB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77294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EF76B-3757-4A0B-AF93-28494465C1DD}" type="datetimeFigureOut">
              <a:rPr lang="en-US" smtClean="0"/>
              <a:pPr/>
              <a:t>1/11/2016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693FD4-8F83-4EF7-AC3F-0DC0388986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6577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This template can be used as a starter file for presenting training materials in a group setting.</a:t>
            </a:r>
          </a:p>
          <a:p>
            <a:endParaRPr lang="en-US" dirty="0" smtClean="0"/>
          </a:p>
          <a:p>
            <a:pPr lvl="0"/>
            <a:r>
              <a:rPr lang="en-US" sz="1200" b="1" dirty="0" smtClean="0"/>
              <a:t>Sections</a:t>
            </a:r>
            <a:endParaRPr lang="en-US" sz="1200" b="0" dirty="0" smtClean="0"/>
          </a:p>
          <a:p>
            <a:pPr lvl="0"/>
            <a:r>
              <a:rPr lang="en-US" sz="1200" b="0" dirty="0" smtClean="0"/>
              <a:t>Right-click on a slide to add sections.</a:t>
            </a:r>
            <a:r>
              <a:rPr lang="en-US" sz="1200" b="0" baseline="0" dirty="0" smtClean="0"/>
              <a:t> Sections can help to organize your slides or facilitate collaboration between multiple authors.</a:t>
            </a:r>
            <a:endParaRPr lang="en-US" sz="1200" b="0" dirty="0" smtClean="0"/>
          </a:p>
          <a:p>
            <a:pPr lvl="0"/>
            <a:endParaRPr lang="en-US" sz="1200" b="1" dirty="0" smtClean="0"/>
          </a:p>
          <a:p>
            <a:pPr lvl="0"/>
            <a:r>
              <a:rPr lang="en-US" sz="1200" b="1" dirty="0" smtClean="0"/>
              <a:t>Notes</a:t>
            </a:r>
          </a:p>
          <a:p>
            <a:pPr lvl="0"/>
            <a:r>
              <a:rPr lang="en-US" sz="1200" dirty="0" smtClean="0"/>
              <a:t>Use the Notes section for delivery notes or to provide additional details for the audience.</a:t>
            </a:r>
            <a:r>
              <a:rPr lang="en-US" sz="1200" baseline="0" dirty="0" smtClean="0"/>
              <a:t> View these notes in Presentation View during your presentation. </a:t>
            </a:r>
          </a:p>
          <a:p>
            <a:pPr lvl="0">
              <a:buFontTx/>
              <a:buNone/>
            </a:pPr>
            <a:r>
              <a:rPr lang="en-US" sz="1200" dirty="0" smtClean="0"/>
              <a:t>Keep in mind the font size (important for accessibility, visibility, videotaping, and online production)</a:t>
            </a:r>
          </a:p>
          <a:p>
            <a:pPr lvl="0"/>
            <a:endParaRPr lang="en-US" sz="1200" dirty="0" smtClean="0"/>
          </a:p>
          <a:p>
            <a:pPr lvl="0">
              <a:buFontTx/>
              <a:buNone/>
            </a:pPr>
            <a:r>
              <a:rPr lang="en-US" sz="1200" b="1" dirty="0" smtClean="0"/>
              <a:t>Coordinated colors </a:t>
            </a:r>
          </a:p>
          <a:p>
            <a:pPr lvl="0">
              <a:buFontTx/>
              <a:buNone/>
            </a:pPr>
            <a:r>
              <a:rPr lang="en-US" sz="1200" dirty="0" smtClean="0"/>
              <a:t>Pay particular attention to the graphs, charts, and text boxes.</a:t>
            </a:r>
            <a:r>
              <a:rPr lang="en-US" sz="1200" baseline="0" dirty="0" smtClean="0"/>
              <a:t> </a:t>
            </a:r>
            <a:endParaRPr lang="en-US" sz="1200" dirty="0" smtClean="0"/>
          </a:p>
          <a:p>
            <a:pPr lvl="0"/>
            <a:r>
              <a:rPr lang="en-US" sz="1200" dirty="0" smtClean="0"/>
              <a:t>Consider that attendees will print in black and white or </a:t>
            </a:r>
            <a:r>
              <a:rPr lang="en-US" sz="1200" dirty="0" err="1" smtClean="0"/>
              <a:t>grayscale</a:t>
            </a:r>
            <a:r>
              <a:rPr lang="en-US" sz="1200" dirty="0" smtClean="0"/>
              <a:t>. Run a test print to make sure your colors work when printed in pure black and white and </a:t>
            </a:r>
            <a:r>
              <a:rPr lang="en-US" sz="1200" dirty="0" err="1" smtClean="0"/>
              <a:t>grayscale</a:t>
            </a:r>
            <a:r>
              <a:rPr lang="en-US" sz="1200" dirty="0" smtClean="0"/>
              <a:t>.</a:t>
            </a:r>
          </a:p>
          <a:p>
            <a:pPr lvl="0">
              <a:buFontTx/>
              <a:buNone/>
            </a:pPr>
            <a:endParaRPr lang="en-US" sz="1200" dirty="0" smtClean="0"/>
          </a:p>
          <a:p>
            <a:pPr lvl="0">
              <a:buFontTx/>
              <a:buNone/>
            </a:pPr>
            <a:r>
              <a:rPr lang="en-US" sz="1200" b="1" dirty="0" smtClean="0"/>
              <a:t>Graphics, tables, and graphs</a:t>
            </a:r>
          </a:p>
          <a:p>
            <a:pPr lvl="0"/>
            <a:r>
              <a:rPr lang="en-US" sz="1200" dirty="0" smtClean="0"/>
              <a:t>Keep it simple: If possible, use consistent, non-distracting styles and colors.</a:t>
            </a:r>
          </a:p>
          <a:p>
            <a:pPr lvl="0"/>
            <a:r>
              <a:rPr lang="en-US" sz="1200" dirty="0" smtClean="0"/>
              <a:t>Label all graphs and tables.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Give a brief overview of the presentation.</a:t>
            </a:r>
            <a:r>
              <a:rPr lang="en-US" baseline="0" dirty="0" smtClean="0"/>
              <a:t> D</a:t>
            </a:r>
            <a:r>
              <a:rPr lang="en-US" dirty="0" smtClean="0"/>
              <a:t>escribe the major focus of the presentation and why it is important.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Introduce each of the major topics.</a:t>
            </a:r>
          </a:p>
          <a:p>
            <a:r>
              <a:rPr lang="en-US" dirty="0" smtClean="0"/>
              <a:t>To provide a road map for the audience, you</a:t>
            </a:r>
            <a:r>
              <a:rPr lang="en-US" baseline="0" dirty="0" smtClean="0"/>
              <a:t> can </a:t>
            </a:r>
            <a:r>
              <a:rPr lang="en-US" dirty="0" smtClean="0"/>
              <a:t>repeat this Overview slide throughout the presentation, highlighting the particular topic you will discuss next.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>
              <a:defRPr b="1" cap="small" baseline="0">
                <a:solidFill>
                  <a:srgbClr val="0033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>
              <a:buNone/>
              <a:defRPr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>
              <a:buNone/>
              <a:defRPr sz="2000" baseline="0"/>
            </a:lvl1pPr>
          </a:lstStyle>
          <a:p>
            <a:r>
              <a:rPr lang="en-US" dirty="0" smtClean="0"/>
              <a:t>Company Logo</a:t>
            </a:r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1/11/2016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1/11/2016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ckground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fld id="{757B281C-5159-4971-8228-52B9A72E9ED2}" type="datetimeFigureOut">
              <a:rPr lang="en-US" smtClean="0"/>
              <a:pPr/>
              <a:t>1/11/2016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>
              <a:defRPr sz="4000" b="1" cap="small" baseline="0">
                <a:solidFill>
                  <a:srgbClr val="0033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1/11/2016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Company Logo</a:t>
            </a:r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>
              <a:defRPr lang="en-US" dirty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>
              <a:defRPr sz="3200">
                <a:latin typeface="+mn-lt"/>
              </a:defRPr>
            </a:lvl1pPr>
            <a:lvl2pPr>
              <a:defRPr sz="2800">
                <a:latin typeface="+mn-lt"/>
              </a:defRPr>
            </a:lvl2pPr>
            <a:lvl3pPr>
              <a:defRPr sz="2400">
                <a:latin typeface="+mn-lt"/>
              </a:defRPr>
            </a:lvl3pPr>
            <a:lvl4pPr>
              <a:defRPr sz="2400">
                <a:latin typeface="+mn-lt"/>
              </a:defRPr>
            </a:lvl4pPr>
            <a:lvl5pPr>
              <a:defRPr sz="2400"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1/11/2016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1/11/2016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1/11/2016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1/11/2016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1/11/2016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1/11/2016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1/11/2016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7B281C-5159-4971-8228-52B9A72E9ED2}" type="datetimeFigureOut">
              <a:rPr lang="en-US" smtClean="0"/>
              <a:pPr/>
              <a:t>1/11/2016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lang="en-US" sz="4400" kern="1200" dirty="0" smtClean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6" Type="http://schemas.openxmlformats.org/officeDocument/2006/relationships/image" Target="../media/image6.png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Sample PowerPoint presentation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3851920" y="3933056"/>
            <a:ext cx="4883008" cy="1096144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>
                <a:latin typeface="+mn-lt"/>
              </a:rPr>
              <a:t>This is a sample PowerPoint presentation based on a PowerPoint template.</a:t>
            </a:r>
            <a:endParaRPr lang="en-US" sz="2400" dirty="0">
              <a:latin typeface="+mn-lt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Repeat Signage and PowerPoint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Display PowerPoint slides in any of our picture based controls</a:t>
            </a:r>
          </a:p>
          <a:p>
            <a:r>
              <a:rPr lang="en-US" dirty="0" smtClean="0"/>
              <a:t>Insert PowerPoint file and select a single, slide, range of slides or all slides</a:t>
            </a:r>
            <a:endParaRPr lang="en-US" dirty="0"/>
          </a:p>
          <a:p>
            <a:r>
              <a:rPr lang="en-US" dirty="0" smtClean="0"/>
              <a:t>Microsoft PowerPoint not required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4581128"/>
            <a:ext cx="5238750" cy="1057275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uhWvCQomImT50qU5y4Znw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heme/theme1.xml><?xml version="1.0" encoding="utf-8"?>
<a:theme xmlns:a="http://schemas.openxmlformats.org/drawingml/2006/main" name="Train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268</Words>
  <Application>Microsoft Office PowerPoint</Application>
  <PresentationFormat>On-screen Show (4:3)</PresentationFormat>
  <Paragraphs>28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Training</vt:lpstr>
      <vt:lpstr>Sample PowerPoint presentation</vt:lpstr>
      <vt:lpstr>Repeat Signage and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2016-01-11T16:11:31Z</dcterms:created>
  <dcterms:modified xsi:type="dcterms:W3CDTF">2016-01-11T17:29:14Z</dcterms:modified>
</cp:coreProperties>
</file>