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55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6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1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4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8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3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9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3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BE62-CB25-4F88-8322-C6C07266B9E0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66F53-0984-4ADE-BFD1-10E828EE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6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to be added soon.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3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/>
    </mc:Choice>
    <mc:Fallback xmlns="">
      <p:transition spd="slow" advClick="0"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7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/>
    </mc:Choice>
    <mc:Fallback xmlns="">
      <p:transition spd="slow" advClick="0"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</Words>
  <Application>Microsoft Office PowerPoint</Application>
  <PresentationFormat>On-screen Show (16:9)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Quality</vt:lpstr>
      <vt:lpstr>Quality</vt:lpstr>
    </vt:vector>
  </TitlesOfParts>
  <Company>GD-OTS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Moore</dc:creator>
  <cp:lastModifiedBy>Jim Moore</cp:lastModifiedBy>
  <cp:revision>23</cp:revision>
  <dcterms:created xsi:type="dcterms:W3CDTF">2013-09-19T18:45:56Z</dcterms:created>
  <dcterms:modified xsi:type="dcterms:W3CDTF">2013-10-30T17:24:08Z</dcterms:modified>
</cp:coreProperties>
</file>