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custDataLst>
    <p:tags r:id="rId8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92" d="100"/>
          <a:sy n="92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4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Tuesday – </a:t>
            </a:r>
            <a:r>
              <a:rPr lang="en-US" dirty="0" smtClean="0"/>
              <a:t>Pizza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87327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Tuesday – Salad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3239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Tuesday – Homemade slice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02546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Tuesday – </a:t>
            </a:r>
            <a:r>
              <a:rPr lang="en-US" dirty="0" smtClean="0"/>
              <a:t>Bananas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82191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27bb34c2a884e38cd8168e60848d846fb8a341"/>
</p:tagLst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29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Contemporary Photo Album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2012-07-11T13:12:10Z</dcterms:created>
  <dcterms:modified xsi:type="dcterms:W3CDTF">2012-07-11T14:54:10Z</dcterms:modified>
</cp:coreProperties>
</file>