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custDataLst>
    <p:tags r:id="rId8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660"/>
  </p:normalViewPr>
  <p:slideViewPr>
    <p:cSldViewPr>
      <p:cViewPr varScale="1">
        <p:scale>
          <a:sx n="92" d="100"/>
          <a:sy n="92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E7D018D-748F-47BF-843A-40349A141CAC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04AC5213-BACC-41AB-9B61-B40CF6C529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94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3E9B8FB-2ABD-42C9-A6DA-A6789EAF441D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E2A7042-DEED-4AA1-9E89-4A16B25725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>
              <a:buFontTx/>
              <a:buNone/>
              <a:defRPr lang="en-US" sz="4800" baseline="0" dirty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photo album title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date or details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>
              <a:buFontTx/>
              <a:buNone/>
              <a:defRPr sz="2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Portrait with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andscape with 3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>
              <a:buFontTx/>
              <a:buNone/>
              <a:defRPr sz="2400" i="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>
            <a:extLst/>
          </a:lstStyle>
          <a:p>
            <a:pPr marL="0" marR="0" indent="0" algn="ctr">
              <a:buFontTx/>
              <a:buNone/>
            </a:pPr>
            <a:r>
              <a:rPr lang="en-US" i="0" dirty="0" smtClean="0"/>
              <a:t>Click icon to add full page picture</a:t>
            </a:r>
            <a:endParaRPr lang="en-US" i="0" baseline="0" dirty="0" smtClean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>
              <a:buFontTx/>
              <a:buNone/>
              <a:defRPr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>
              <a:buFontTx/>
              <a:buNone/>
              <a:defRPr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7/11/2012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406"/>
            <a:ext cx="6858000" cy="5143500"/>
          </a:xfrm>
        </p:spPr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dirty="0" err="1" smtClean="0"/>
              <a:t>Windyridge</a:t>
            </a:r>
            <a:r>
              <a:rPr lang="en-US" sz="4800" dirty="0" smtClean="0"/>
              <a:t> School Canteen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Tuesday – </a:t>
            </a:r>
            <a:r>
              <a:rPr lang="en-US" dirty="0" smtClean="0"/>
              <a:t>Pizza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87327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406"/>
            <a:ext cx="6858000" cy="5143500"/>
          </a:xfrm>
        </p:spPr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dirty="0" err="1" smtClean="0"/>
              <a:t>Windyridge</a:t>
            </a:r>
            <a:r>
              <a:rPr lang="en-US" sz="4800" dirty="0" smtClean="0"/>
              <a:t> School Canteen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Tuesday – Salad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63239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406"/>
            <a:ext cx="6858000" cy="5143500"/>
          </a:xfrm>
        </p:spPr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dirty="0" err="1" smtClean="0"/>
              <a:t>Windyridge</a:t>
            </a:r>
            <a:r>
              <a:rPr lang="en-US" sz="4800" dirty="0" smtClean="0"/>
              <a:t> School Canteen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Tuesday – Homemade slice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02546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406"/>
            <a:ext cx="6858000" cy="5143500"/>
          </a:xfrm>
        </p:spPr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dirty="0" err="1" smtClean="0"/>
              <a:t>Windyridge</a:t>
            </a:r>
            <a:r>
              <a:rPr lang="en-US" sz="4800" dirty="0" smtClean="0"/>
              <a:t> School Canteen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Tuesday – </a:t>
            </a:r>
            <a:r>
              <a:rPr lang="en-US" dirty="0" smtClean="0"/>
              <a:t>Bananas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82191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27bb34c2a884e38cd8168e60848d846fb8a341"/>
</p:tagLst>
</file>

<file path=ppt/theme/theme1.xml><?xml version="1.0" encoding="utf-8"?>
<a:theme xmlns:a="http://schemas.openxmlformats.org/drawingml/2006/main" name="Contemporary Photo 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ContemporaryPhotoAlbum</Template>
  <TotalTime>0</TotalTime>
  <Words>29</Words>
  <Application>Microsoft Office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Contemporary Photo Album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2012-07-11T13:12:10Z</dcterms:created>
  <dcterms:modified xsi:type="dcterms:W3CDTF">2012-07-11T14:54:10Z</dcterms:modified>
</cp:coreProperties>
</file>